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3" r:id="rId3"/>
    <p:sldId id="274" r:id="rId4"/>
    <p:sldId id="284" r:id="rId5"/>
    <p:sldId id="285" r:id="rId6"/>
    <p:sldId id="275" r:id="rId7"/>
    <p:sldId id="277" r:id="rId8"/>
    <p:sldId id="276" r:id="rId9"/>
    <p:sldId id="281" r:id="rId10"/>
    <p:sldId id="282" r:id="rId11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58:42.8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3789 2014 276 0,'3'-6'104'0,"-6"12"-81"0,-1-6 9 16,1 9-2-16,-1-2-5 15,1 8 2-15,-1 1-6 16,1 3-1-16,-8 6-11 16,4 6 3-16,0 13 2 0,0 3-5 15,-4 10-3-15,-6 2-3 16,-1 4-3-16,0 9 1 0,1 16-1 15,-4-7 0-15,3-8 0 16,4-14 0-16,3-12 0 16,4-9-3-16,4-10 2 15,-1-9-1-15,4-7 0 16,0-2 0-16,4-7 0 0,-1-3-38 31,1-3-18-31,-1-4-28 16,1-2-11-16,-4-7-17 15</inkml:trace>
  <inkml:trace contextRef="#ctx0" brushRef="#br0" timeOffset="338.065">3320 2136 260 0,'-7'-22'96'0,"3"19"-75"0,4-6 17 16,0-1 1-1,0 10-10-15,4 0 0 16,3 0-10-16,3 10-4 16,8 5-8-16,7 14-1 0,10 21 1 15,4 13-1-15,7-1-1 0,3 1-3 16,-7 9 1-16,4 7-2 15,-4-1-1-15,-3 0 1 16,4-12-1-16,-5-3 0 16,-9-19 2-16,-1 3-14 0,-3-10-7 15,-1-8-23-15,-6-17-11 16,-8 1-56 0,5-13-55-16,-1-13 55 15</inkml:trace>
  <inkml:trace contextRef="#ctx0" brushRef="#br0" timeOffset="585.715">3990 2629 332 0,'-14'0'123'0,"10"6"-95"0,1-6 18 0,3 9 4 15,0 1-19-15,3 15-3 16,4 6-16-16,0 16-8 0,8 0-2 16,2-6-5-16,1 6 2 0,-1-3-10 15,8-3-5-15,0-4-58 16,0 4-26-16,6 0-51 16</inkml:trace>
  <inkml:trace contextRef="#ctx0" brushRef="#br0" timeOffset="1234.661">5069 2114 288 0,'-3'-9'107'0,"3"9"-83"0,3 6 15 0,1-3 3 15,-1 10-10-15,8 9 1 0,0 9-12 16,6 7-3-16,1 6-10 31,7 6-3-31,-8-6-1 0,8 0 0 16,0-7 0-16,3 4-2 15,4 3-2-15,-8-6-2 0,1 2 1 16,0-5-4-16,-4-7 1 16,0 0-53-16,-7-12-22 15,0-3-75 1</inkml:trace>
  <inkml:trace contextRef="#ctx0" brushRef="#br0" timeOffset="1575.435">5472 1911 316 0,'3'-19'121'0,"-3"9"-95"0,4 1 16 0,-4 6 1 0,0 3-9 16,0 0 3-16,0 12-6 16,0 7-1-16,0 6-17 15,0 7 1-15,0 15 0 0,0 12-7 16,0 26-4-16,3 0-2 16,1-4-1-16,3 10 0 15,0 16 0-15,3-10 0 0,5-6 0 16,-5-7 0-16,1-8 0 15,-1-4-9-15,1-6-2 16,-1-7-23-16,1-12-10 16,0-9-10-16,-4-23-5 15,3-8-18-15,1-10-6 0,-1-7-38 32</inkml:trace>
  <inkml:trace contextRef="#ctx0" brushRef="#br0" timeOffset="1823.038">5803 2591 404 0,'-10'0'151'0,"6"3"-118"0,1 7 14 15,-1-1-4-15,1 7-25 16,-1 9-7-16,0 12-7 15,4 10-4-15,4 0 1 16,3-6-1-16,0 6 0 0,0-12-18 0,11 5-5 16,3-2-51-16,4-3-19 15,3-1-71 1</inkml:trace>
  <inkml:trace contextRef="#ctx0" brushRef="#br0" timeOffset="2685.247">8565 2045 200 0,'4'-22'74'0,"-4"13"-58"0,0-7 20 0,0 10 5 16,0-3-1-16,0-1 3 15,0-5-7 1,0 5 1-16,0 1-21 15,0-1 6-15,0 7 2 0,0 3-4 16,0 19-1-16,-4-6-3 16,4 18 3-16,0 3-7 15,-3 17 1-15,3 21-6 16,0 6 1-16,0 0-5 16,0 1-2-16,0 9 0 0,-4-1 1 15,4-5-3-15,0-10 0 16,0-6 1-16,0-16 2 15,0-12-14-15,0-4-7 16,0-15-21-16,0-10-10 16,0-9-15-16,0-12-5 15,-3-13-72 1</inkml:trace>
  <inkml:trace contextRef="#ctx0" brushRef="#br0" timeOffset="2954.985">8294 1920 312 0,'-28'-38'115'0,"17"23"-89"0,4-4 16 15,3 19 4-15,4 0-18 16,0 3-4-16,4 13-5 16,7 9-3-16,10 9-8 15,-4 4-3-15,15 12 1 0,3 19-3 16,4 9 0-16,4 1-1 15,2 2-2-15,8-2 1 0,7-1-1 16,0 0-29-16,-3-9-10 16,-1-3-23-16,-10-19-9 15,-7-3-63 1,-4-16-37-16,-7-12 81 16</inkml:trace>
  <inkml:trace contextRef="#ctx0" brushRef="#br0" timeOffset="3319.269">8954 2506 312 0,'-8'-3'115'0,"8"0"-89"0,0-3 14 0,0 6 1 0,4-3-10 16,3-1-1-16,4-5-8 15,6 0-1-15,4 9-12 16,4 9-3-16,3 0-2 0,1 7 6 15,-1 3 6-15,-4 6-2 16,-6 13 2-16,-4 12-3 16,-7 3 0-16,-3-3-3 15,-4-6 1 1,-4-3-6-16,1-10-1 16,3-6-4-16,0-3-3 15,7-6 2-15,3 0 2 16,5-7-5-16,6-9 1 0,3 0 1 15,8-9 1-15,3-7 1 16,1-3 2-16,-1-6-30 16,0-3-11-16,1 6-46 0,6 0-19 15,7 0-62 1</inkml:trace>
  <inkml:trace contextRef="#ctx0" brushRef="#br0" timeOffset="4058.295">9850 2149 188 0,'-18'0'71'0,"7"0"-55"0,-3-3 20 0,7 3 4 0,0 0 2 15,-3 0 4-15,2 0-3 16,1 0-2-16,7 0-22 31,0 0 6-31,4 0 5 0,7 3-5 16,3 9-2-16,7 7-7 0,4 16 0 15,3-1-7-15,0 10-1 16,0 3-2-16,4 3 1 16,0-9-4-16,3 6 0 15,0-3-1-15,-3 0-2 16,-4-16 1-16,-3-3-1 0,-4-6 0 15,-3-10 2-15,-4-9-32 0,0-9-12 16,-3-4-36-16,-4-2-14 16,-4-1-63-1</inkml:trace>
  <inkml:trace contextRef="#ctx0" brushRef="#br0" timeOffset="4336.542">10139 1992 272 0,'7'-22'101'0,"-4"22"-78"0,4-12 20 16,-3 12 5-16,0 6-4 16,3 0 1-16,0 7-5 31,-4 2 0-31,1 10-22 16,-1 13 1-16,1 22-1 0,-1 15-8 0,4-3-3 15,0 0-4-15,4 3-3 16,3 7 1-16,0 3-1 15,0-7 0-15,4-9 0 16,0-3 0-16,-1-16 0 16,-3 3-7-16,0-15 0 0,-3-4-35 15,0-9-12-15,-1-6-27 16,-3-6-12-16,0-7-54 16</inkml:trace>
  <inkml:trace contextRef="#ctx0" brushRef="#br0" timeOffset="4725.674">10509 2541 280 0,'-7'-13'107'16,"4"7"-83"-16,-4-3 21 0,3 9 5 0,1-7-14 15,-1 7-3-15,4 0-13 16,0 0-2-16,4 0-11 0,3 0-2 0,7 7 1 15,3-7 1-15,8 9 3 16,0-6 1-16,3 10 1 0,-3 5 2 16,-4 1 4-16,-7 10 1 15,-7 14 3 1,-3 11-6-16,-8 2-1 0,-3-3-9 16,-4-18-4-1,1 3-1-15,3-10 1 16,0-6-1-16,7-7-1 15,7-2-2-15,3-4-1 16,8-2 2-16,3-4 0 16,4-3 1-16,3 0 0 15,0 0-3-15,-3-3 0 16,0 3-25-16,-4-7-11 0,-4 4-42 16,-2 3-16-16,-1-9-75 15</inkml:trace>
  <inkml:trace contextRef="#ctx0" brushRef="#br0" timeOffset="5995.759">2441 7696 160 0,'-7'-4'60'0,"0"11"-47"0,4 2 15 16,-1-3 2 0,1 4-2-16,-1-1 1 15,0 1-5-15,1 5-3 16,3-2-11-16,0 2 0 0,0 1 1 16,0 0-2-16,0 3 0 15,0-7 1-15,0 7 1 16,0-3 3-16,0-4 4 15,0-2 3-15,0-4 4 0,0-6-9 16,-4-3-2-16,1-10-8 16,3 1-2-16,0-17-2 15,0-18-2-15,0-18 1 16,3-14 1-16,4-2-1 0,4-20-1 16,0-15 1-16,6 10 1 15,12 12-3-15,-5 15 0 31,8 20-1-31,-7 12 0 16,3 15 2-16,4 13 2 0,-1 16 1 0,-6 13 3 0,0 15 6 16,-1 22 4-16,-2 12-4 15,-1 4-2-15,-7 6-5 32,-4 0-4-32,1 0 0 0,-4-3-1 15,0-10 0-15,0-15 0 16,0-3-3-16,0-13 2 15,0-9 1-15,0-13 0 16,4-13 0-16,0-12 0 0,6-9 2 16,1-7 3-16,3-2-2 15,4-1-2 1,3 3-3-16,7 7 1 16,-3 6-1-16,-4 12 0 15,-3 4 2-15,10 21 0 16,-3 17 0-16,-7 11 2 15,3 26-1-15,-3 9 2 16,-1 1-2-16,-6-4-1 16,-4-3 1-16,0 0-1 0,0-3 0 15,-3 3 0-15,-1-13 0 16,-3-6 2-16,1-12-21 16,-1-10-7-16,0-9-22 15,3-10-8-15,1-9-16 16,-1-9-6-16,4-7-41 15</inkml:trace>
  <inkml:trace contextRef="#ctx0" brushRef="#br0" timeOffset="6299.331">3849 7231 244 0,'-18'32'93'0,"11"-23"-72"0,-3 4 16 0,6-7 4 16,0 0-11-16,4-6 0 16,0 0-8-16,0 0-4 0,4 0-10 15,3 0 1-15,4 0 2 0,6-3-9 16,8 0 0-16,7 3 0 15,-1 0 1-15,8 3-1 0,7 0 1 16,-11 4-37-16,1-1-15 16,-5 3-101 15</inkml:trace>
  <inkml:trace contextRef="#ctx0" brushRef="#br0" timeOffset="6546.75">3902 7730 300 0,'-7'22'112'0,"10"-22"-87"0,8 6 18 0,-4-3 0 16,0-3-10-16,11-3-2 0,6-3-13 16,8-3-6-16,7-1-7 15,-4 1-6-15,7-1 0 0,4 4 1 16,-3 3 2-16,10 0-19 15,-1 0-6 1,1 0-45-16,4-1-19 16,-18-5-54-1</inkml:trace>
  <inkml:trace contextRef="#ctx0" brushRef="#br0" timeOffset="8584.167">4738 6410 284 0,'0'-9'107'0,"-4"9"-83"0,1-4 13 0,3 4-1 15,0 0-8-15,-4 4 0 16,1 2-9-16,-4 3-1 16,0 7-11-16,0 12 0 0,-4 10 3 15,0 15-8-15,1 0-1 16,3 7-1-1,0-7 0-15,3-6 0 16,1-6 2-16,3-10-3 16,0-2-2-16,3-4-1 15,1-10 3-15,3-2 0 16,-4-7 3-16,8 0-3 16,3-2 0-16,0-4 1 15,4 0 0-15,6 0 0 0,8 3 2 16,0 3-3-16,3 0 0 15,4 4 1-15,0 2 2 16,-4 4-1-16,0 3-1 0,-3 3 12 16,-14 3 4-16,-1 0 7 15,-3 0 3-15,-6 3-2 32,-5-3-3-32,-6 3-9 0,-8-9-5 15,-7 6-4-15,1-3-3 16,-12 0 3-16,-6-3 2 15,0 0-4-15,3-3-1 16,-3-4-2-16,7-2-2 16,3-1-11-16,7 0-2 15,8-2-27-15,-1-4-12 0,4-3-10 16,4-3-4-16,3-4-81 16</inkml:trace>
  <inkml:trace contextRef="#ctx0" brushRef="#br0" timeOffset="8921.275">4720 6476 280 0,'-17'-16'104'0,"9"13"-81"0,5-3 12 0,3 6-2 16,0 0-16-16,3 6-2 16,5-3-5-16,2-3 1 15,4 6-6-15,0-6 1 0,8 0 1 16,6-6-1-16,7 3 1 16,7-6 0-16,8-7 1 15,-8 0-7-15,7 1 0 0,-6-1 1 16,-1-3 1-16,-3 3-1 15,0 1-2-15,-4 2-57 16,0 4-24-16,4-4-63 16</inkml:trace>
  <inkml:trace contextRef="#ctx0" brushRef="#br0" timeOffset="9501.101">5729 6752 212 0,'-7'12'82'0,"4"-9"-64"0,-1 1 22 15,4-4 7-15,0 0-5 16,0-4 0-16,0 1-8 16,4-3-1-16,3 0-19 15,3-1-1-15,4 4 0 0,7 3-3 0,4 0 0 16,7 0-2-16,3 3 2 15,8 1-5-15,-8-4-3 16,0 0 1-16,0-4 0 16,-6 1 1-16,-1-9 2 15,-7 9-5-15,0-7-1 16,-3 1 0 0,-4-1 2-16,0 4-12 15,-7 0-6-15,0 3-49 16,-3 0-20-16</inkml:trace>
  <inkml:trace contextRef="#ctx0" brushRef="#br0" timeOffset="10224.83">6311 6394 216 0,'-10'0'82'0,"6"3"-64"0,-3 1 20 16,7-4 3 0,-3 3-4-16,-1 0 3 15,0 0-5-15,4-3-1 16,0 0-19-16,0 0 4 0,0 0 2 15,0 0-7-15,4 0-1 16,0 0-3-16,3 3 1 16,10 0 3-16,4 0 1 15,8-3-6-15,2 4-1 0,1-1 2 16,3-3 1-16,-3 0-1 16,3 0-1-16,-10 0-1 15,0 0 0-15,-4 0-2 0,-3 0-1 16,-4 0-1-16,0 0 2 15,0-3-3-15,-11 3 0 32,5 0-1-32,-5 0 1 0,1 0-2 15,-1 0-1-15,-3 0-32 16,0-4-14-16,4 1-32 16,-1 0-11-16,4 0-81 15</inkml:trace>
  <inkml:trace contextRef="#ctx0" brushRef="#br0" timeOffset="10703.999">6727 6037 260 0,'-14'0'99'0,"11"0"-77"0,-1 3 15 16,4-3 5-16,0 0-12 0,0 0 0 16,0 0-4-16,4 0 1 15,3-3-15-15,3 0 6 0,5-4 3 16,9 1-3-16,5 0 2 16,6 0-9-16,0-1-2 0,7 4-5 15,-10 0-3-15,3 3 2 16,-3 3 0-16,-4 4 5 15,-3 5 5-15,-4 4-5 16,0 6-2-16,-3 3-1 16,-4 6-1-16,4 7 0 0,-11 3 2 15,0-1-3-15,-4 4-2 16,-3 3 0-16,-3 13-1 16,-1 9 0-16,1 0 0 15,-4-7 0-15,0-8 0 16,3-10 0-1,4-7 0-15,0-9-3 16,4-6 2-16,3-3-4 16,-4-6 1-16,1-4-33 15,-4-3-16-15,3-2-30 16,1-4-10-16,3 0-61 16</inkml:trace>
  <inkml:trace contextRef="#ctx0" brushRef="#br0" timeOffset="12569.749">4621 7877 144 0,'4'0'55'0,"-4"0"-43"0,7 0 16 16,-3 7 7-16,3-7-2 0,-4 3 3 15,4-3-3-15,0 0 0 16,0 0-18-16,4 0 4 0,3 6 2 0,0-6 0 16,4 0-1-16,6 0-4 15,12-6 0-15,-1 6-5 16,14-10 1-16,8 1-1 15,-1 0 1 1,8-1 0-16,-1-2 0 16,11-4-2-16,7 0 1 15,4-6-4 1,0-3 1-16,7 0-1 0,3-3 1 0,14 0-4 16,-3 0-3-16,0 2 2 15,14 1 0-15,0 13-1 16,-4-1-2-16,-7 4 5 15,-3 6 1-15,4 3 0 16,-5 0-1-16,-9 0 1 16,-8-7 3-16,-7-2 0 15,4-4 0-15,-1-2-3 16,-6-1 1-16,-7-3-4 16,-8 7 0-1,-10-1-1-15,-11 4-2 16,-6 3 3-16,-5-1 0 15,-9 7 1-15,-5 0 0 0,-3 3-2 16,-7 1 1-16,-3-1-2 16,-1-3-1-16,-3 0-48 15,0-3-22-15,4 3-128 16</inkml:trace>
  <inkml:trace contextRef="#ctx0" brushRef="#br0" timeOffset="14018.096">5084 8514 188 0,'-8'0'71'0,"5"6"-55"0,-4-6 15 0,3 0 5 15,1 0-9-15,-1 0-1 16,1-6-11-16,-1 6-4 16,4 0-6-16,4-3 3 0,6 3 4 0,1 0 0 15,7 0 1-15,-1 3-1 16,4-3 2-16,4 6-1 0,-7-6 0 15,3 0-5-15,4 0-3 16,-4-6 2-16,3 6 2 16,5-10 0-16,-8 7 0 15,0-3-5-15,-3 0-1 16,-1 0-1-16,-3 2 1 16,1 1-2-1,-5 3-1-15,-3 7-17 16,-3-1-9-16,3 0-28 15,0 0-11-15,0 4-67 16</inkml:trace>
  <inkml:trace contextRef="#ctx0" brushRef="#br0" timeOffset="14582.628">5553 8251 264 0,'0'-7'101'0,"0"7"-78"0,-4-3 9 0,4 3-3 16,0 0-9-16,-3 0-1 16,-4 3-11-16,3 7-5 15,-3-1-2-15,0 0-4 0,0 10 2 16,3-3-1-16,4 0 0 0,0-4 2 15,0 1 0-15,4-4-3 16,3 1 2 0,-3-7 1-16,3 6 2 15,0-9-1-15,0 6-1 16,3-3-2-16,4-3 1 16,0 7 1-16,4-4 2 15,3-3-3-15,4 6 0 16,-4-3 1-16,7-3 2 15,1 10 1-15,2-1 1 0,1 4-2 16,-4-1 1-16,-3 7-4 16,-4 3 0-16,-3 0 16 0,-1 3 10 15,-9 3-7-15,-5 0-2 16,-3 1-5 0,-7-4-2-16,-4 0-5 0,1 0-3 15,-4-6 0 1,-4 0 1-16,0-4-3 15,1-2 0-15,-1-4 1 16,4 1 2-16,-7-1-10 16,7 0-2-16,0-5-33 15,7-4-11-15,0-4-33 16,7-5-12-16,3 0-9 16</inkml:trace>
  <inkml:trace contextRef="#ctx0" brushRef="#br0" timeOffset="14854.42">5602 8254 272 0,'-10'-13'101'0,"6"7"-78"0,0-4 9 0,1 7 0 15,3-3-18-15,3 0-2 16,5-4-8-16,2 1-1 15,4 3-1-15,4-1-4 0,3 1 1 32,0 3 1-32,7-3 0 0,8-1 0 0,10-2 2 15,-1 0-1-15,5-1 2 16,-1-2-24-16,-3-1-8 16,-7 4-96-1,0 2-49-15,-4 4 85 16</inkml:trace>
  <inkml:trace contextRef="#ctx0" brushRef="#br0" timeOffset="15101.726">6209 8407 236 0,'-4'7'90'0,"4"-7"-70"0,0 0 15 0,0 0 0 15,4-7-12-15,-1-2-3 16,8-1-11-16,3 1-4 16,7-3-3-16,4 2-2 0,-4 1 1 15,7-1-1-15,4 4 0 0,3 3-14 16,-10 3-5-16,0 0-23 16,-4 0-11-16,0 6-56 15</inkml:trace>
  <inkml:trace contextRef="#ctx0" brushRef="#br0" timeOffset="15451.373">6639 7896 220 0,'0'-3'82'0,"-3"3"-64"0,3 3-2 16,0 7-7-16,0-1 1 0,0 4 4 16,0 9 1-16,0 3 1 0,0 3-8 15,3 3-1-15,1 1 3 0,3-4-4 16,-4-3 2-16,4 0-5 16,-3-3-2-16,3-3 0 15,4-4-1-15,-1-2 0 16,1-4 0-16,3 1 0 15,0-7 0 1,4 3 0-16,-1-6 2 16,4-6-6-16,1 3-1 15,-5-4-86 1,1 1-68-16,-4-6 51 16</inkml:trace>
  <inkml:trace contextRef="#ctx0" brushRef="#br0" timeOffset="15720.798">6900 7937 252 0,'-10'-9'96'0,"6"9"-75"0,4 6 8 0,-3-3-3 16,3 6-10-16,0 13-1 15,3 13-5-15,4 12-1 0,4 3-5 16,-4-3 2-16,7 6 3 0,4-9-5 15,-1 10 0-15,1-1-2 16,3 0 1-16,0-3-2 16,-3-9-1-16,0 3-2 15,-1-10-1 1,1-5-36-16,-4-4-16 16,0-3-71-1</inkml:trace>
  <inkml:trace contextRef="#ctx0" brushRef="#br0" timeOffset="16241.975">8114 7288 224 0,'-7'-3'85'0,"7"3"-66"0,-7 0 19 16,7 0 3-16,0 0-6 15,0 0 2-15,-4 3-15 0,4-3-3 16,0 3-11-16,4 0-3 0,-1 0 1 16,4-3-3-16,7-3 0 15,4-3-1-15,7 0-2 16,3-1 1-16,4 1-1 0,3 0 0 16,0 3 0-16,-3 6-38 15,-7 3-16-15,-4 4-86 16</inkml:trace>
  <inkml:trace contextRef="#ctx0" brushRef="#br0" timeOffset="16486.396">8216 7724 316 0,'7'-3'121'0,"0"-7"-95"0,7-5 5 16,-7 5-6-16,8-2-13 0,2-1-2 16,4 1-8-16,4-1-3 15,0 10 0-15,3-3 2 0,0 6 2 16,-3 9-1-16,0-3-2 16,-1 1-39-16,1-4-16 15,-4 0-85 1</inkml:trace>
  <inkml:trace contextRef="#ctx0" brushRef="#br0" timeOffset="17137.751">9038 7442 260 0,'-10'0'96'0,"10"-4"-75"0,-4 1 12 16,4 3 2-16,0-3-12 15,4-3-4-15,-1 3-8 0,4-4-3 16,4 1-4-16,3 0-3 0,4 0 2 16,10-1 2-16,7 4 2 15,7 0-3-15,4-6-1 16,4 6-1-16,-1-4 1 0,0-2-2 15,4 0 2-15,4-1-2 32,6 1 2-32,8-1-4 0,-1 1 0 15,-3-1 1-15,0 4 0 16,7 0 0-16,8 0 2 16,9-1-3-16,-6-2 0 15,-4-7 3-15,7-3 1 16,8-2 5-16,-1-14 5 15,-3 4-3-15,-8-1 2 0,-3-2-7 16,1 9-3-16,-1 0-1 16,0 6-1-16,-7 0-3 15,-11 10 2-15,-6-1 1 16,-11 1 2-16,-8 9-3 16,-2 0 0-16,-12 0 3 15,-6 0 1-15,-4 0-30 0,-3 6-14 16,-4-3-39-16,-4 7-17 15,-6 5-25 1</inkml:trace>
  <inkml:trace contextRef="#ctx0" brushRef="#br0" timeOffset="17740.152">9790 7981 228 0,'-7'-3'85'0,"-1"3"-66"0,5-7 23 15,-1 4 6-15,1 0-5 0,-1 0-1 16,1 0-15-16,3 0-4 16,0 0-13-16,3 0-2 0,4-1 2 15,4 1-2-15,7 0 1 16,6 0 1-16,1 0 1 16,7-3-3-16,0-1 0 15,3-2-5 1,7-7 0-16,4 7 1 15,3-10 0-15,-6 10-2 16,-4-4 1-16,-8 4-2 0,-2 2 2 16,-8 1-2-16,-4 3 2 15,-3 0-2-15,-3 3 2 16,-4 0-26-16,0 0-10 16,0 0-27-16,0 0-10 0,0 0-73 15,4 0-41 1,-4-3 89-16</inkml:trace>
  <inkml:trace contextRef="#ctx0" brushRef="#br0" timeOffset="18589.255">10707 7517 176 0,'3'-6'68'0,"-3"2"-52"0,0-2 12 0,0 3 5 0,0-3-6 16,0 6 1-16,0-10-4 16,0 7-1-16,0-3-12 15,0-3 0-15,0 5 0 0,0-2 2 16,-3 0 3-16,-1 0-3 16,1 2 0-16,-1 1-3 15,1 0 1 1,-4 0 0-16,0 0 3 15,-4 0-1-15,-3 3 2 16,-4 0-4-16,1 3-1 16,-1 0-4-16,0 3 1 0,1 4-4 15,-1 2 0-15,0 4-1 16,1 0-2-16,3 6 1 16,0-1-1-16,-1 5 0 0,5-1 2 15,3 0 1-15,3 0 3 16,1 0-3-16,3 0-2 15,3-3 2-15,1-3 2 16,3-4 0-16,0-2 2 16,4-4-2-16,-1-2 0 15,4-4 1 1,4-6 1-16,3-4-1 0,4-5-1 16,3-13-3-16,0 0-2 15,0-10 1-15,-3-2 1 16,-4 8-1-16,-3 1 2 15,0 3-2 1,-4 3-1-16,-4 6 1 0,1 1-1 16,-1 5 0-1,1 10 0-15,0 10 0 0,3 9 2 16,0 15 1-16,0 10 3 16,0 3-1-16,0 3 0 15,4-3-3-15,-4 6 1 16,0 1-4-16,0-1 0 0,0 4 1 15,0-14 0 1,0 4 0-16,-3-9 2 16,-4-10-19-16,0-6-6 0,-3-6-23 15,-4-13-11-15,-4-3-32 16,1-9-11-16,-1-10-37 16</inkml:trace>
  <inkml:trace contextRef="#ctx0" brushRef="#br0" timeOffset="20376.686">5711 5275 144 0,'-3'-19'55'0,"3"7"-43"0,-4-4 19 0,1 10 5 0,-1-4-1 16,1 1 2-16,3 3-3 0,-4-4-1 16,4 10-18-1,0 0-7-15,0 6-1 0,0 7-2 16,0 6 0-16,4 3-1 0,-1 3 2 16,1-3-1-16,-1 9 0 15,-3-3-3-15,4 4 1 0,-1-1-2 16,1 0-1-16,-4 4 1 15,0-4-1-15,0 1 2 16,0-7 3-16,0-3-4 16,0-4-3-16,0-5-2 15,4 0 3-15,-4-4 0 16,0-3 3 0,0-3-23-16,0-3-11 15,0-3-21-15,0-3-9 16,-4 0-42-1</inkml:trace>
  <inkml:trace contextRef="#ctx0" brushRef="#br0" timeOffset="20677.27">5570 5469 196 0,'-7'-6'74'0,"4"6"-58"0,-1 0 14 16,4 0 1-16,0 0-10 0,0-3 1 15,4 3-4-15,3-3-2 16,0 0-8 0,3-4 1-16,5 7 2 0,2 0-4 15,1 0-2-15,7 0-2 16,-4 0 0-16,3 0-2 16,5 0-1-16,2 0 1 15,1-3 1-15,0-3-1 16,0 6-1-16,-4-9 1 15,-3 5 1-15,-1-2-1 0,-3-3-1 16,-3 6-48-16,0-4-20 16,-8 4-50-1</inkml:trace>
  <inkml:trace contextRef="#ctx0" brushRef="#br0" timeOffset="21080.605">6043 5065 228 0,'-7'-3'88'0,"7"3"-69"0,-3 0 17 15,3 0 3-15,0 0-17 16,0 0-4-16,3 0-5 15,1 3-1-15,6 0-6 16,4 3-2-16,4 1 2 0,0-1 3 16,3 0 2-16,0 0-3 0,0 1 0 15,4-1-1-15,-1 0 1 16,1 4-4-16,3 2-1 16,-6 16 5-16,-5 4 3 15,-3 2-6-15,-3 4-3 16,-4-1-1-16,-4 1 1 15,-3-3-3-15,0-1 0 16,0-3 1 0,0 4 0-16,0-4-3 0,0-9 2 15,0 3-32-15,0-12-13 16,0 2-23-16,-3-5-8 16</inkml:trace>
  <inkml:trace contextRef="#ctx0" brushRef="#br0" timeOffset="22438.934">4551 5563 148 0,'0'-3'55'0,"-4"3"-43"0,1 0 8 16,3 0 2-16,0 0-7 15,0 0 0-15,0 0-9 0,0 0-4 16,0 0-1-16,0-6-4 0,0 6 2 15,0-3 3-15,0-3 1 0,3 2-4 16,1-2 1-16,-4-3 6 16,3 6 4-1,-3-4-1-15,4 1 2 16,-1 0-4-16,1 0-2 0,3-4 0 0,0 1-1 16,0-1 6-16,0 1 4 15,0-4 6-15,0 4 2 16,-3 6 2-16,-1-3 0 15,1 2 0-15,-1-2 0 16,1 12-7-16,-4-2-2 31,0 5-9-31,0 7-2 0,-4-1-2 0,1 4 1 16,-1 3-4-16,1 0 0 16,-1-3 1-16,4 0 2 15,0-4-1-15,0-2-1 16,0-1-2-16,0-2-1 15,4-4 2-15,-1 0 0 16,4-2 1 0,0-4 0-16,8 0 0 15,-1-4 2-15,-4 1-3 16,8-3 0-16,0-3 1 16,3-1 2-16,3 1-1 15,12 2-1-15,-5 4 1 16,5 3-1-16,6 3 2 15,-7 7 3-15,1 2-2 0,-5 4-2 16,-2 3 0-16,-12 3-1 16,-3 0 2-16,-3 3 3 0,-8-3 4 15,-6 0 5-15,-4 0-4 16,-7 0 2-16,0 0-9 16,-11 0-2-16,-3 0-3 15,-1-1 0-15,1 1 2 0,4-3 0 16,-8 0 0-16,4-3 2 15,-1-4-10-15,12-2-4 16,-1-4-34-16,0-3-13 16,8 0-64-1,3 0-59-15,3-6 67 32</inkml:trace>
  <inkml:trace contextRef="#ctx0" brushRef="#br0" timeOffset="22705.533">4671 5416 304 0,'-4'-6'112'0,"4"6"-87"0,0-3 7 0,0-4-3 0,0 7-9 15,7-6 0-15,4 0-7 16,3-4-3-16,4 4-5 15,3 0-2-15,11-4 3 0,-1 1-3 16,15-3-2 0,11-10 2-16,-1 0 0 15,15-10 1-15,-8-8 0 16,18-4-24-16,7-3-12 16,1-7-126-16</inkml:trace>
  <inkml:trace contextRef="#ctx0" brushRef="#br0" timeOffset="26983.584">9885 5902 260 0,'-7'-13'99'0,"3"13"-77"0,4-3 7 15,0 3-3-15,0 0-10 16,0 7 1-16,0 2-4 16,4 7 2-16,-1 3-8 15,4 9 5-15,0 16 1 0,4 9-2 0,3 3 1 16,0 4-5-16,0 0 1 15,0 2-3-15,4 7 0 16,0 10-3-16,-1-7-2 0,-3-10-2 16,4-8 1-16,-4-10 3 15,-3-13 1-15,-1 0-4 16,-3-9 1-16,1-6-22 0,-1-7-8 16,-4-5-27-1,1-4-11-15,-1-7-61 16</inkml:trace>
  <inkml:trace contextRef="#ctx0" brushRef="#br0" timeOffset="27506.073">10149 5958 260 0,'0'-9'96'0,"0"0"-75"0,0-1 8 0,0 10-3 15,4-3-8-15,3-3 0 16,4 3-6-16,-1-4 0 0,4 4-7 16,4 0 8-16,0 0 4 0,3 0-1 15,0 6 1-15,0 0-1 16,0 7 0-16,0 2 0 15,1 7 0-15,-5 6-2 16,-3 10-1-16,-3 12-3 16,-4 6-1-1,-4 3-8-15,-3 1 0 0,0-1-1 16,-3 4 0-16,3-1 0 16,0 4 0-16,0-10 0 15,3-6 0-15,5-9 0 16,-1 0 0-16,3-13-5 15,1-6 1-15,3-4 6 16,4-5 6-16,-1-10-2 0,4 0 2 16,4-10-5-16,0 7 0 15,-1-3-1-15,-2 0-2 16,-1-1 1-16,-4 4-1 0,1 0-36 16,0 0-15-16,-1 0-25 15,1 0-8-15,-4 3-61 31</inkml:trace>
  <inkml:trace contextRef="#ctx0" brushRef="#br0" timeOffset="29090.805">11733 6629 252 0,'-7'-9'96'0,"4"6"-75"0,-1 0 12 15,4 3 2 1,0 3-8-16,4 3 1 31,3 4-9-31,3-1-1 0,1 0-11 16,3-2 0-16,4-4 3 0,3-3 0 16,0 0 4-16,4-3-3 15,0 0 1-15,-1-1-5 16,1 1 1-16,0 0-7 15,-4 3-1-15,0 0 2 16,-3 0 1-16,-4 3-1 0,-4 0 1 16,-3 1-13-16,0 2-3 15,-3 0-38-15,-4 0-14 16,0 4-71 0,0-1-45-16,0 1 80 15</inkml:trace>
  <inkml:trace contextRef="#ctx0" brushRef="#br0" timeOffset="29372.918">11850 7194 224 0,'-11'9'85'0,"11"-9"-66"0,0 0 19 16,0 0 3-16,0-3-6 15,4-6 2-15,-1-4-8 16,4 1-3-16,4-1-14 0,3 4-5 16,0-1-1-16,0 1-3 0,4 9 0 15,0 0-3-15,3 0-1 32,3 0 3-32,1 0 1 0,0-3-26 15,-1-7-11-15,5-5-25 16,-5 5-11-16,5 1-53 15</inkml:trace>
  <inkml:trace contextRef="#ctx0" brushRef="#br0" timeOffset="30738.561">12880 6601 208 0,'-7'3'79'0,"3"-3"-61"0,-3 0 15 15,7 0 3-15,-3 0-3 16,-1 0 1-16,1-3-8 16,-1-3-4-16,1 6-12 0,3-3-2 0,0-3-1 15,3 6 3-15,4-4 4 16,4-2-4-16,3 3 2 16,11-3-1-16,3-4 1 15,11-2 0-15,3-1 0 16,0 1-2-16,1-1 1 0,-5 4-4 31,-6-1-2-31,-7 1-2 16,-4 6 0-16,-3-3-2 0,-4 6 2 15,-4-4-2-15,-3 4 2 16,-3-6-18-16,0 6-6 16,-1 0-30-16,-3-3-10 15,4-3-21-15,-1-4-6 16,1 7-28-16</inkml:trace>
  <inkml:trace contextRef="#ctx0" brushRef="#br0" timeOffset="31540.906">13540 5814 200 0,'0'-12'74'0,"0"5"-58"0,-4 4 20 0,4 3 5 15,-3 0-10-15,-1-6-1 16,1 6-6-16,-1 0-3 16,4 0-11-16,0 0 0 0,0 0 3 15,0 9-5-15,0 1-2 16,0 9-1-16,4 3 1 16,-1 3-1-1,1 3 0-15,-1 3 1 16,4 10 3-16,0 0-2 15,4-7 1-15,-1 4-3 16,4-13 0-16,4-6 3 16,3-7 3-16,4-9 2 15,0-6 3-15,-8 0-5 16,8-9-1-16,0-1-6 0,-1 1-1 16,-2 2-1-16,-5 1 1 15,1-1-4-15,3 4 0 16,-7-3-6-16,-3 9-3 0,-1-3-30 15,-3-4-13-15,0 7-15 16,0-3-4-16,-3-3-59 16</inkml:trace>
  <inkml:trace contextRef="#ctx0" brushRef="#br0" timeOffset="31845.127">13896 5745 244 0,'-4'-19'93'0,"1"13"-72"0,-1-3 18 15,1 6 5-15,-1 0-5 16,1-4 1-16,3 7-11 16,0 0-3-16,0 13-15 15,0 2 0-15,3 11 0 0,1 2-4 16,3 3 1-16,0 7-3 0,4 9 2 15,3 15-4-15,3 11 0 0,1-4-1 16,0-4-2 0,3-2-2-16,-4-3 1 15,1-4-23-15,0-3-10 16,-4-2-31-16,-4-11-13 0,-3-8-63 31</inkml:trace>
  <inkml:trace contextRef="#ctx0" brushRef="#br0" timeOffset="32261.555">13370 6968 264 0,'0'-16'99'0,"0"16"-77"0,0-3 9 0,0 3 1 0,4 3-5 16,-1-3 2-16,1 10-5 16,3-4-1-16,4-3-12 15,6-3 2-15,8 0 3 0,10-9 5 16,11-1 2-16,10-8 1 15,8-11 0-15,17-11-9 16,28-20-4-16,-3-3-6 0,4 1-2 16,13 2 1-16,-3 7 0 15,-14 15-5-15,-14 4 1 16,-15 9 0-16,-13 12 2 0,-15-3-3 16,-14 13-2-1,-10 3-36-15,-11 3-16 16,-7 4-32-16,-7 2-13 0,-7 4-48 15</inkml:trace>
  <inkml:trace contextRef="#ctx0" brushRef="#br0" timeOffset="32831.877">13882 7307 280 0,'-7'3'104'0,"3"-6"-81"0,8-4 12 16,-1 4-2-16,1-3-7 0,3-3 2 16,3-10-1-16,5-6 1 15,6-10-15-15,3-9-1 0,8 0-1 16,7 7 2-16,3-1 5 0,1 4-4 15,-1 6 0 1,-3 2-4-16,-4 14 1 0,-3 2 5 16,-7 10 4-1,-8 10 3 1,-6 9 1-16,-4 12-7 16,-7 19-2-16,-4-3-9 0,-3 7-4 15,0-4-1-15,0-10-1 16,0-5 0-16,4-7 0 15,3-6-3-15,0-3 0 16,7-6 2-16,0 2 0 16,7-5 1-16,3-1 0 0,8-3 0 15,3 4 0-15,8-1-3 16,-5 4 2-16,-2 2 1 16,-5 7 2-16,-6 3 1 15,-8 16 1-15,-6 3 0 16,-11-3 0-1,0-4-2-15,-25 7 1 16,-3-3-2-16,-4 0-1 16,0 0-2-16,-10-4-1 15,-8 1-42-15,-6-4-20 0,3-2-60 16,11-7-25 0,3-10-12-16</inkml:trace>
  <inkml:trace contextRef="#ctx0" brushRef="#br0" timeOffset="33919.311">12457 5356 232 0,'-11'-15'88'0,"4"9"-69"0,-4-1 6 0,4 7-2 0,0 0-9 16,0 0 2-16,0 0-3 0,0 3 0 16,7 7-7-16,0 2 3 0,7 13 1 15,4 7 8-15,3 27 3 16,11 26-2-16,6 12 1 16,12 47-5-16,10 19 1 15,-1 48-9-15,1 8-4 16,-3 26-2-1,-8-7 1-15,0-3 3 16,-3-22 2-16,0-6 3 16,0-25 4-16,-4-31-6 15,0-20-2-15,-3-30-3 16,0-20-3-16,-4-18-2 16,0-16 1-16,1-13 3 0,-5-9 1 15,-3-9 1 1,1-6 0-16,2-7-2 0,1 6-2 15,10-9 1-15,15-3-1 16,17-3 0-16,14-4 2 16,11 1-1-16,35-4 2 0,17 1 0 15,11 2 1-15,15-2-2 16,-15-1 1 0,0-6-2-16,-7 1 2 15,11-7-2-15,-35-4-1 16,-26 4 1-16,-20 6-1 15,-22 1 0-15,-17 8 2 16,-11 1 1-16,-10-1 3 16,-7 1-3-16,-8 0-2 15,1-4 0-15,-8-3-1 0,1-6-3 16,-4-6 2-16,-4 0 1 0,0-10 0 16,4-12 0-16,-3-6 0 15,3-32 0-15,0-3 0 16,0-9 0-1,0-32 0-15,0-15 2 0,-8-20 3 16,-6-21 2-16,-14 0 3 0,-25-31-7 16,-4 12-2-16,-3-6 1 15,4 24 1-15,-1 33-4 32,4 11 1-32,4 17 0 15,7 21 2-15,3 23-1 16,3 15 2-16,5 15-2 15,2 14 2-15,1 8 0 0,0 7 1 16,0 6-2-16,-1 1 1 16,-3 8-4-16,-3 1-2 15,-11 2 4-15,-14 4 1 16,-3 3 0-16,-4 0-2 16,-15 3-4-16,-27 4 0 15,0 21 2-15,-1 10 3 0,-13 18-2 0,-4 7-2 16,38-19-20-16,-31 21-8 15,4-2-33-15,3-6-11 16,21 12-93 0</inkml:trace>
  <inkml:trace contextRef="#ctx0" brushRef="#br0" timeOffset="34758.604">5369 11251 216 0,'-10'6'82'16,"10"-2"-64"-16,0-4 11 0,0 0-1 0,0 0-1 16,0 0 1-16,0 0-2 15,0 0 1-15,3 0-15 0,1 0 2 0,6 0 0 16,8 0 1-16,3 0 1 16,7-4-2-16,8-2 1 15,10 3-2-15,-8-3 0 16,5-4-3-16,6 1 1 15,-3 6-4-15,3-3 1 16,-3 2-5 0,-7 4 0-16,-4 0 1 15,-3 0 0-15,-14 4 0 16,-1-4 0-16,-3 0-5 16,-3 0 1-16,-4 0-13 15,-3 0-5-15,-1 0-56 16,-3-4-24-16,0-5-56 15</inkml:trace>
  <inkml:trace contextRef="#ctx0" brushRef="#br0" timeOffset="35106.055">6152 10577 256 0,'-14'-22'96'0,"7"19"-75"0,0 3 12 0,4 3 2 16,-1 7-15-16,1 2-3 16,3 13 1-16,3 6 2 0,1 10-10 15,6 16 1-15,1 21 2 0,7 4-3 16,-4-1 0-16,10 7-6 15,5 9-3-15,6 7 0 16,-3-17-1-16,-1-2 0 16,1-16 2-16,-4-9-1 15,-3-13-1 1,-4-10-21-16,-3-12-11 16,-4-9-17-16,-4-16-7 15,-2 0-61 1,-5-28-39-16,-10-13 68 15</inkml:trace>
  <inkml:trace contextRef="#ctx0" brushRef="#br0" timeOffset="35563.801">6459 10740 256 0,'4'-19'96'0,"-4"10"-75"0,0-4 8 0,0 4-1 15,3-4-8-15,1-9 0 0,3-3-7 16,7-3 0-16,4 0-8 16,6 9 6-16,-2 7 2 0,6 12 0 15,4 15 2-15,3 10 5 16,-7 7 2-16,0 5-3 16,-3 10-1-16,-7 16-6 0,-8 12 0 31,-3 7-7-31,-7-4-1 0,-7 1-2 15,-3 5-2-15,-1 7-2 16,0-9-1-16,4-10 2 16,0-16 2-16,4-9-5 15,3-9-1-15,7-10-1 16,3-6 4-16,8-9 1 0,10-4 1 16,-3-3 2-16,10-6 1 15,8-6-4-15,-1-3 1 16,-7-1 0-16,11 1 2 15,-4 6-14-15,4-4-5 16,0 1-29-16,4-3-10 16,-1-4-9-16,0-2-2 15,-6-7-56 1</inkml:trace>
  <inkml:trace contextRef="#ctx0" brushRef="#br0" timeOffset="36856.242">7557 10307 212 0,'-8'-22'82'0,"5"13"-64"0,-4-3 4 0,3 8-1 0,1 1 0 15,3 0 2-15,0 3-4 16,0 0-1-16,0 10-10 15,3 5 4-15,4 13 1 0,4 16 0 16,3 13 2-16,0 5-2 16,4 7 2-16,-1 4-6 15,5 17-1 1,2 8-4-16,-2-4-1 16,-1-6-3-16,0-1-1 15,-4-5 1-15,1-10 2 16,0-6-1-16,-11-16-1 0,3-12-2 15,1-7 1-15,0-9 5 16,-1-10 5-16,4-5 1 16,0-10 2-16,4-4-9 0,3-2-1 15,4-4-4 1,0 1 0-16,3-1 2 0,4-2 2 16,3-4 1-16,14 6 1 15,11 1 0-15,11-4 0 16,3 3-2-16,0-2-2 15,7-1 3 1,14 0 2 0,4-2-2-16,-4 2-2 0,1-3 0 15,2 10 1-15,1-4-1 16,-4 4-1-16,-10 3 1 16,-11 2 1-16,-3 1-1 15,-8 3 2-15,-3 0-2 16,-7 0 2-16,-7 0-2 0,-7 0-1 15,-8 0 1-15,-2-3-1 16,-8 3 2-16,-7-3 1 16,-3 0 3-1,-4 0 3-15,-4-4-4 16,1 1-1-16,-4-6-2 16,0-7-2-1,-4-13 1-15,-3-8 1 16,-7-10 5-16,-4 3 6 15,-6-13-9-15,-5-9-2 16,-2-19-2-16,-5-9 2 16,-9-3-1-16,-12-16-1 15,-10-10 1-15,4 10-1 16,10 19-3-16,7 25 2 0,7 9 3 16,11 19 1-16,3 10-4 15,7 12 1-15,4 6-2 0,4 13 0 16,-1-3 2-16,4 6 0 15,0 9 0 1,0-3 0-16,0-2 6 0,-4 5 4 16,-6 7 3-1,-8-4 3-15,-10 4-7 16,-15 3-3-16,-13 6-6 16,-4 3 0-16,-7 0-5 15,-7 4 1-15,-15-4 4 16,-2 0 4-16,-5-3-6 0,1 0 0 15,-4-3 0-15,7-6 3 16,11-7 0-16,14-3-1 0,14-6-4 16,11-6 0-16,10-6-31 15,7-10-12-15,7-3-25 16,8-4-7-16,3 11-24 16,3 2-10-16,8 10 6 15</inkml:trace>
  <inkml:trace contextRef="#ctx0" brushRef="#br0" timeOffset="37529.568">7825 10665 192 0,'-4'-22'71'0,"-3"12"-55"0,0-5 11 16,0 9 3-16,0-1-1 15,0-2 5-15,3-1-7 16,1 7-2-16,3-3-14 0,3 3-4 0,4 6-3 15,11 13 2-15,3 3 3 16,4 2 2-16,3 11 1 16,-3 2 2-16,-4 10 2 15,-3 6 2-15,-4 1 1 16,-4-1-8-16,-3-3-4 16,-3-10-4-16,-4-5-3 0,0-7 1 15,-4-3-1-15,1-7 0 16,-4-2 2-16,0-10-3 15,-4-3 0-15,-3-9-1 16,0-16 0-16,0-13 2 0,-7-6 0 16,6-6 0-16,5 0 0 15,3-4 4-15,7 4 2 16,0-6 0-16,7-1 1 16,3 7-4-16,5 3-2 15,6 16 4-15,-4 6 1 31,5 12 0-31,2 10-1 0,1 13-1 16,0 11 2-16,3 11-3 0,4 5-2 16,-1 4 2-16,1 0 0 15,0 3-1-15,0 6 1 16,-4 3-2-16,-3-2-1 16,-4-4 1-16,-11-10-1 15,1-9-31 1,-29-34-157 15,1-3-51-15,-8-4 109-16</inkml:trace>
  <inkml:trace contextRef="#ctx0" brushRef="#br0" timeOffset="37683.214">7962 10812 244 0,'18'0'90'0,"-4"0"-70"0,7-6 10 0,-14 3 2 0,7-3-20 15,4-4-4-15,3-2-3 16,7-1-1-16,4 4-2 16,3-1-21-16,1 4-8 0,-1 0-90 15</inkml:trace>
  <inkml:trace contextRef="#ctx0" brushRef="#br0" timeOffset="38336.502">8470 10586 208 0,'-3'-21'79'0,"-1"14"-61"0,1 7 15 0,3 0 3 0,-4 10-9 0,1-1-1 15,-1 7-4-15,4 3 1 16,0 2-13-16,0 5 1 0,0 2 2 16,0-3-5-16,4 9-2 15,-1 1-6-15,1 2 0 16,3 1 0-16,3 0 0 15,1-1-3 1,-1-8 2-16,1-7 1 16,0-1 0-16,-1-5 0 15,1-6 2-15,3-10 5 16,0-7 6-16,0-5-5 16,4-10 0-16,-1-3-4 15,5-3-1-15,-5-7 1 16,1 1 0-16,-4 5-2 0,-7-2 1 0,-3 0 0 15,-4 2 3 1,-8 4-3-16,-2 3 0 16,-4 4 1-16,0 5 2 15,-4 7-3-15,0 3 0 0,-3 6-8 16,0 3-2-16,0 3 2 16,3 4 2-16,8-1 2 0,3-2 1 15,3 6-3-15,4-7 0 16,7-3-1-16,0-3 3 31,4-6-2-31,3-3 1 16,0-10 13-16,-3-3 7 0,-1-15-3 15,-3-7 2-15,0-3-10 16,-7 4-4-16,-3 2-2 16,-1 3-1-16,-3 7 2 15,-7 3 3-15,0 9-2 0,-7 4-2 16,-4 3-3-16,-3 5 1 15,3 11-1-15,4 5 0 16,7 7-5-16,7 0-3 16,7 9-19-1,7-3-6-15,7-3-15 0,7-6-4 0,7-4-26 16,8-2-12-16,13-7-10 16</inkml:trace>
  <inkml:trace contextRef="#ctx0" brushRef="#br0" timeOffset="38664.888">9172 10430 212 0,'-3'-10'82'0,"-4"4"-64"0,-4-7 9 0,4 7-2 16,-4-3-2-16,1-1 1 15,-1 1 2-15,-3 3 1 0,0-1-14 16,0 7-1-16,-4 10 1 0,1 9-3 0,3 15 0 15,-1 10-2-15,5 9 0 16,6-2 0-16,4-1 0 16,7 0-4-16,4-3-1 15,7-3-1-15,6-3 1 16,8-4-2-16,7-5-1 16,7-7 1-1,3-7-1-15,0-8 0 16,-6-7 2-16,-1-3-17 15,-3-6-6-15,-4-4-34 16,1-5-15-16,2-1-60 16</inkml:trace>
  <inkml:trace contextRef="#ctx0" brushRef="#br0" timeOffset="39997.849">10375 9959 236 0,'-7'-40'88'0,"4"27"-69"0,-4-3 17 16,0 13 3-16,-1-3-10 15,1 0 0-15,-3-1-5 16,-1 1-3-16,-3 0-11 16,0 0 0-16,0-1 3 15,-4-2 2-15,-3 6 0 16,0-3-1-16,0-4-1 15,-4 10-1-15,0 0 2 16,1 0-5-16,3 10-3 0,-1-1-3 16,1 7 0-16,0 9-2 15,3 12 2-15,4 10-7 16,7 10-1-16,4-7 2 0,3 6 3 16,3-5 1-16,4 5-1 15,7-12-2-15,4-10-1 16,10-5 4-16,0-11 3 15,4-11 5-15,0-10 2 16,0-10-1-16,-1 0 1 16,-6-5-2-1,-4-7 0-15,-7-4-3 16,-3-11-1-16,0 2-3 16,-4 3 1-16,0 7-4 15,-4 9 0-15,4 10 7 16,0 12 4-16,4 13-5 0,0 6-1 15,-1 9-4-15,4 13-1 16,0 13 3-16,0 11 1 0,4 8-4 16,0-4 1-16,-1-3-16 15,-3 0-6-15,1 0-25 16,-1-3-7-16,0-4-12 16,0-5-4-16,-4-10-32 15,5-3-12-15,-1-19 11 31</inkml:trace>
  <inkml:trace contextRef="#ctx0" brushRef="#br0" timeOffset="40604.778">10982 10163 200 0,'-4'6'77'0,"1"-2"-60"0,3-4 13 15,0 0 1-15,0 0-1 16,0 0 2-1,3 9-2-15,1-9 1 0,3 6-17 0,4-3 5 0,3-3 2 16,3 0-9-16,5-3-4 16,2-3-5-16,4-3-3 15,1 5-2-15,-1-2 1 16,-3 0-21-16,-4 3-10 16,-4 3-64-16,-2 3-25 15,-8 3 12-15</inkml:trace>
  <inkml:trace contextRef="#ctx0" brushRef="#br0" timeOffset="40809.253">11074 10539 260 0,'0'19'99'0,"0"-12"-77"0,10-14 13 0,-6 7 3 0,6-9-16 15,5-4-4 1,6-6-11-16,3 1-5 15,5-4-1-15,-1 3-1 0,0 3 2 0,-3 1-8 16,-1 5-3-16,5 4-53 16,-8 3-21-16,0 3-35 31</inkml:trace>
  <inkml:trace contextRef="#ctx0" brushRef="#br0" timeOffset="43344.344">10675 9966 192 0,'0'-25'74'0,"0"15"-58"0,0 10 12 16,0 0 2-16,0 0-9 15,4 10-2-15,3 18-7 0,3 9 0 16,4 4-7-16,0 12-1 0,4 4 0 16,3 21 0-1,4 10 2-15,0 0-3 16,-1-7 0-16,1-5 1 15,-4-1 0-15,-3-16 2 16,-1-2 1-16,-2-13-3 16,-1-10-1-16,-4-9 1 15,1-9 0-15,-1-7 0 16,5-9 2-16,2-3 1 0,4-6 1 16,8-4-4-16,6-2-1 15,7-4 3-15,4 6 3 16,3-5-6-16,4-1-2 15,7 3-1-15,4 0 2 16,3 1-1-16,3 5-1 16,-6-2 1-16,-8 2 1 15,-6 1-1-15,-8 0-1 16,-7 2 1-16,-6 1-1 16,-8 3 2-16,-7 0 1 15,-4-4-1-15,-2-2 1 16,-5 0-4-16,1-4 0 15,-4-6 1-15,0 0 2 16,0 1-3-16,0-7 0 0,0-4 1 0,0-5 2 16,-4-4-3-16,-3 4-2 15,0-7 4-15,-7 0 1 16,-4-9-3-16,-7-10 1 16,-10-15 0-16,-7 6 0 15,-4 0 0-15,0-3 2 16,7 9-3-1,4 1 0-15,7 8 3 16,3 11 1-16,4 11-4 16,3 7-1-16,4 9 3 15,4 10 1-15,-1 6 0 16,0 6 1-16,-3 7-2 16,-3-1 2-16,-8 7 2 15,-10 0 4-15,-18 6-2 0,-4-3-2 16,1 3-5-16,0-3 0 15,-1 0 0-15,1-3 0 16,-1-3-3-16,11-1 2 0,8-2 1 16,6-4 0-16,7 1-9 15,11-4-4-15,7 0-31 32,10-6-13-32,8 0-81 15</inkml:trace>
  <inkml:trace contextRef="#ctx0" brushRef="#br0" timeOffset="44499.426">11994 9803 128 0,'-10'-41'49'0,"3"25"-38"0,0-9 8 0,3 16 3 0,1-4 0 16,3-6 4-16,0 10 1 16,0-4 1-16,0 4-15 31,3 3 5-31,1 6 5 0,3 3 5 0,3 6 6 15,1 4-8-15,3 6-1 16,0 6-8-16,4 3 0 16,-4 13-6-16,0 12-1 0,0 19-6 15,-3-3-1 1,-1-3-1-16,1-7-2 16,-4 1 1-16,4 0-1 0,-1-1 0 0,1-12 0 15,-1 0-3-15,4-15 2 16,1-7-1-16,2-13-2 15,1-2 5-15,-1-13 1 16,5-7 2-16,2-2 0 16,1-4-5-16,0-3-1 15,3 0 3 1,7 4 3-16,11-1-3 16,7 0-3-16,3 4 1 15,1-1 2-15,-4 1 0 16,-4-1 2-16,-3 1-2 15,0-1-1-15,0 0-2 16,-4 1 1-16,-3-4 3 16,-4 7 1-16,-7-1-4 0,-3 7 1 15,-4-3 0-15,-3 6 2 0,-4 0-3 16,0 0 0 0,-3 0 1-16,-1 0 2 15,-3 0-3-15,0 0 0 16,0 0 1-16,-3 0 2 15,0 0 1-15,-4 0 1 0,-4-9-5 0,-3-4 1 16,-4-3 0-16,-6-9 0 16,-8-9 0-16,-3 2 2 15,-4-5-1-15,0-4-1 16,1-6-2-16,-1-3 1 16,0-13 1-16,-3-6 0 31,3-6-3-31,0 9 2 0,4 6 1 15,7 13 2-15,0 10-1 16,7 2-1-16,-1 10 1 16,5 6-1-16,-1 7 0 15,4 2 2-15,0 1-3 16,-3 3-2-16,-1 3 4 16,-3 3 1-16,-7 6 0 0,-7 0-2 15,-8 7 1-15,1 6 1 0,-4-4-1 16,-3 10 2-16,-4 0-4 15,-3-3 0 1,-4 0 1-16,0-6 2 16,3-3-3-16,8-4 0 0,10 0-1 15,8-6 0 1,6 7-3-16,7-4 1 16,11-6-22-16,4 0-8 15,6 0-21-15,5 3-7 16,2 4-64-1</inkml:trace>
  <inkml:trace contextRef="#ctx0" brushRef="#br0" timeOffset="44953.186">12178 9825 228 0,'7'-10'88'0,"0"1"-69"0,4-10 17 0,-8 16 3 16,4-7-17-16,4 4-4 0,-1-3-5 0,1 6 1 15,0-1-7-15,3 11 5 0,0 5 3 16,0 10 2-16,0 10 1 16,-3 11-5-16,-1 8 0 15,-3-1-6-15,0-3-2 16,-3-6-5-16,-1-1 0 16,1-5 0-16,-1-7 2 0,1-6-1 15,-4-3 2-15,0-10-4 16,0 1-2-16,3-1 2 15,1-9 0-15,-1-3-2 16,5-3 2-16,-1-4 1 16,0 1 2-16,0-1-39 15,0 1-16 1,3 0-98 0</inkml:trace>
  <inkml:trace contextRef="#ctx0" brushRef="#br0" timeOffset="45207.572">12397 9831 228 0,'-4'-6'85'0,"4"6"-66"0,0 9 8 0,0 0-2 15,4 1-13-15,-1 5-2 16,1 4-6-16,-1 6-1 15,4 4-1 1,0 2-2-16,0 0 3 0,0 1-2 16,4-1-1-16,0-3-2 15,-1-3-1-15,1-3-64 16,3 0-30-16,4-3 2 16</inkml:trace>
  <inkml:trace contextRef="#ctx0" brushRef="#br0" timeOffset="45558.922">12411 9815 224 0,'0'0'85'0,"0"10"-66"0,3-4 5 0,-3-3-1 16,4 9-11-16,3 4 1 15,3 3-6-15,8 6 1 16,3 10-5-16,7 2-2 0,1 1 2 0,-1-7-2 16,4-3 2-16,-8 1-2 15,-2-11 2-15,-5-5 11 16,-3-7 6-16,-3-9 5 0,-8-13 2 16,-3-15-10-16,-7-13-3 15,-3 0-8-15,-4-3-4 16,-8 3-1-16,1 4 1 15,0 2-3-15,-4 10-2 16,8 9-25-16,3 10-9 16,0 2-82-1,7 4-62 1,7 3 70-16</inkml:trace>
  <inkml:trace contextRef="#ctx0" brushRef="#br0" timeOffset="45790.596">12548 9668 268 0,'-3'-16'101'0,"-1"16"-78"0,1 0 17 0,3 0 3 0,0 6-21 15,3 7-5-15,4 3-8 16,4 2-4-16,7 7-2 16,-4 4-5-16,3-1 1 0,1 0 1 15,0 10 2-15,3-1-1 16,0 1 2-16,-3 0-31 0,-1-4-11 15,-3-6-86 1,0-3-51-16,-3-6 77 16</inkml:trace>
  <inkml:trace contextRef="#ctx0" brushRef="#br0" timeOffset="46091.12">12559 9705 180 0,'0'-6'68'0,"0"6"-52"0,14 6 8 16,-10-2 2-16,3 2-6 0,7 0 0 15,0 0 0 1,3 4 0-16,5-1-11 0,2 4 8 0,1 2 3 16,0 7-4-16,-4 3-1 0,0 7-7 15,-3-1 0-15,-4 4-5 16,-4 2-2-16,-3 1 0 15,-3-4 1-15,-1-5-1 16,-3-1 2-16,0 0-2 16,-3-6-1-1,-1-3-28-15,1 0-11 16,-4-1-38-16,3 1-14 16,1-3-5-1</inkml:trace>
  <inkml:trace contextRef="#ctx0" brushRef="#br0" timeOffset="47267.102">13095 9439 240 0,'7'-3'90'0,"-3"3"-70"0,6 0 10 0,-6 3 2 16,3 6-9-16,0 10-1 16,4 9-8-16,-1 10-4 15,4 3-5-15,0 9-2 0,0-3 1 0,4 12 2 16,-4 4 3-16,0 0-2 16,0-7-2-16,1 1-2 15,-5-13-3-15,1-10 1 16,-1-6-1-16,1-6 0 0,-1-6 0 15,1-3 2-15,0-7 1 16,-1-3-4-16,1-3 1 16,3-3 2-16,7-7 1 15,7-2-1-15,11-7-2 0,7-6 3 16,3 6 0-16,4-3-1 16,0 0-2-16,4 3-2 15,10 1 1-15,10 2 1 16,-3 3 2-1,-3 4-1-15,-8 0 2 16,-6-1-2-16,-8 4-1 16,-3 0 1-16,-4-1-1 15,-3 1 0-15,-7 0 0 16,-4 3 0-16,-3 0 0 16,-7-1-3-16,-4 1 2 15,0 0 1-15,-4 0 2 0,1 0-3 16,-4 0 0-16,0 0 3 15,-3-1 3-15,-4 1-4 16,-4-6-1-16,0 6 0 16,-3-7 2-16,-3-5-1 0,-4 2-1 15,-4-6 1-15,0-9 1 32,-3-13-1-32,-3-15-1 15,-5-10-2-15,-6-6-1 16,-11-3 2-16,-7-16 2 0,4 6 0 15,3 10-1-15,4 12-2 16,6 10-1-16,8 9 6 16,4 16 3-16,6 3-6 15,4 6 1-15,3 6-1 0,1 1 2 16,3 9-3-16,0-4 0 16,-1 14 3-16,-2-4 1 15,-4 12 5-15,-4 1 5 16,-7 3-7-16,-13 6-1 15,-8 6-5-15,-11 4-1 16,-3-1 1-16,0 1 2 0,0-7-1 16,0 0-1-16,-3 1 1 15,-1-8-1-15,8-2-3 16,3 0 0-16,11-6-14 16,6 5-4-16,12-5-5 0,10-4-1 15,10-2-1-15,11-4 0 16,7-3-31-1,7 0-13-15,1-3-34 32</inkml:trace>
  <inkml:trace contextRef="#ctx0" brushRef="#br0" timeOffset="47467.596">13384 9571 240 0,'-7'-19'90'0,"4"12"-70"0,-1-2 10 16,4 9 2-16</inkml:trace>
  <inkml:trace contextRef="#ctx0" brushRef="#br0" timeOffset="47868.782">13374 9552 435 0,'7'22'13'0,"3"3"-7"0,5 6-5 0,-1-3 2 16,0 4 0-16,-4-1 1 15,1 0 4-15,-4 1 5 0,-3-1-7 16,-1 0-3-16,-3-2-2 16,0-7 1-16,0-7 3 15,-3-5 2-15,-1-10 3 16,-3-10 1-16,0 1 1 15,-4-13 0-15,1-6-4 16,-1-10 0 0,1-3-3-16,-5-15 0 15,5-7-6-15,3 4 1 16,0 5 0-16,3 10 0 16,4 7-3-16,4 5 2 15,3 14 1-15,3 5 0 16,5 10 0-16,2 9 2 0,4 13 1 15,8 25 3-15,-1 3-3 0,0-3 0 16,0 6-1-16,0-3-2 16,-3 0 1-16,0 0-1 15,-4 0 0 1,-3-6 0-16,-4-7-18 0,-4-8-8 16,-3-8-24-16,-3-8-11 15,-8-1-27-15,-3-9-10 0,-7 0 2 16</inkml:trace>
  <inkml:trace contextRef="#ctx0" brushRef="#br0" timeOffset="48022.484">13420 9815 208 0,'0'-3'79'0,"3"3"-61"0,4-6 12 16,-3 6 4 0,3 0-14-16,3-3-1 15,8-4-11-15,3-2-5 16,0-4-2-16,4 1-1 0,0-1 0 15,-1 1-20-15,-2 2-7 16,-1 1-83 0</inkml:trace>
  <inkml:trace contextRef="#ctx0" brushRef="#br0" timeOffset="48639.219">13705 9508 228 0,'-7'-25'88'0,"7"22"-69"0,0 0 11 0,0 3-2 16,0 9-8 0,4 13-1-16,3 6-7 15,0 7 0-15,0-1-7 16,0 4-1-16,0-1 2 0,0 1-1 16,0-4 0-16,0 1-3 15,0-7 1-15,0 3-4 16,4-9 0-16,0-3-1 15,-1-6-2-15,-3-4 5 0,4-6 1 16,3-6-3-16,-3-3 1 16,-1-7 0-16,1-2 0 15,3-1 0-15,0-9 2 16,0 6-1-16,0-9-1 16,-3 6 1-16,-4-3 1 0,-4 0-1 15,-3 0 2-15,-7 3 0 0,-3 3 3 16,-1 6-1-16,-3 4 2 15,0 6-6-15,0 6-3 16,0 3 3-16,0 4 1 16,-1 2-3-16,1 1-1 15,7-1 1-15,0-2 0 16,4-1-2 0,-1 1 2-16,4-10 1 15,0 0 0-15,4-10-3 16,-1-2 2-16,-3-14 12 15,0-2 5-15,0-6-6 16,0-1-3-16,-3-2-4 16,-4 8-3-16,-4 1 1 15,-7 6 1-15,1 0-3 0,-1 7 0 16,0 12 1-16,4 3 2 16,4 3-3-16,-1 6-2 15,4 10-27-15,7-7-12 16,0 4-76-1,4 0-58-15,-1-4 70 16</inkml:trace>
  <inkml:trace contextRef="#ctx0" brushRef="#br0" timeOffset="50563.257">13991 9367 204 0,'4'-7'77'0,"-4"4"-60"0,0 0 10 0,0 3 4 15,0 0-4-15,0 0 2 16,-4 0-8-16,1 0-2 15,-4-3-11-15,0 0 1 0,-1 0 4 0,1 0 4 16,0 3 4-16,0 0-5 16,0 3-1-16,0 3-5 15,0 3-1-15,0 10-5 0,0 3-3 16,0 16-3-16,3 6 1 16,1 0 1-16,3 0 0 15,3-4-3-15,1-2 2 0,7 0 1 16,6-7 2-16,4-6-3 15,4-6-2-15,3-7 2 16,4-2 0-16,0-10-57 16,0-3-25-16,-8-13-55 15</inkml:trace>
  <inkml:trace contextRef="#ctx0" brushRef="#br0" timeOffset="70016.145">20546 2478 132 0,'0'-9'52'0,"0"9"-41"0,0 0 7 0,0 0 0 16,0 0 5-16,0-10 3 15,0 1 2-15,0 6 2 0,0-4-16 16,0-2 12-16,0 9 4 0,0-3 2 16,-4 0 1-16,4 3-12 15,-3 6-5-15,-4 10-5 16,0-4 0-16,-4 16-4 15,0-2-2-15,-3-1-2 16,4-3-3-16,-1-7 1 0,-6 23-1 16,2-7 2-16,-2 13 1 15,-1-6-4-15,-3 3-1 16,3-7 1-16,1 1 0 16,3-7-6-16,3-3 0 15,4-6-32-15,3-4-14 16,1-2-59-1,3-7-48 1,0-6 60-16</inkml:trace>
  <inkml:trace contextRef="#ctx0" brushRef="#br0" timeOffset="70285.425">20267 2440 240 0,'-7'-9'90'0,"4"9"-70"0,3 0 10 16,0 0 2-16,0 0-14 15,0 0 0-15,3 9-6 16,4 1 0 0,4 9-7-16,3-1-1 0,-4 1 2 15,-3-3-3-15,8 9-2 16,-5-6 2-16,8 15 0 15,-4 1-4-15,4 9 1 16,-4-13-42-16,3 16-19 16,-3-16-64-1</inkml:trace>
  <inkml:trace contextRef="#ctx0" brushRef="#br0" timeOffset="70517.074">20560 2735 220 0,'-4'-6'82'0,"4"12"-64"0,0-3 20 16,0-3 3-16,0 0-12 15,0 0-2-15,0 10-14 16,4 9-3-16,-1-7-6 16,-3 4-3-16,4 9 2 0,-1 0-4 15,5 0 0-15,-1-3-28 31,3 3-13-31,-3-6-82 16</inkml:trace>
  <inkml:trace contextRef="#ctx0" brushRef="#br0" timeOffset="71013.934">21400 2591 236 0,'-4'-9'90'0,"4"9"-70"0,0 0 8 16,0 0 0-16,0 0-6 16,0 0-1-16,4 3-7 0,3 3-1 15,3 3-8-15,1 4-1 0,-1 3 0 0,1 9-2 16,-1 0 1-16,1-3-2 16,0 3 2-1,-4-6-4-15,3 6 0 0,1-3-45 16,-1 6-20-16,1-12-56 31</inkml:trace>
  <inkml:trace contextRef="#ctx0" brushRef="#br0" timeOffset="71270.425">21703 2513 268 0,'0'0'101'0,"0"0"-78"0,3 3 13 0,-3 3 2 16,0-3-9-16,-3 7 0 16,-1-1-7-16,1 3-4 15,-8 14-10-15,4 2-3 0,-10 25-1 0,2-6-2 16,-2 19-2-16,3-16 1 31,-4 13-1-31,4-10-3 0,3 0 2 16,4-9-39-16,7-6-15 15,0-4-85 1,7-2-44-16,-3-13 87 16</inkml:trace>
  <inkml:trace contextRef="#ctx0" brushRef="#br0" timeOffset="71491.606">21742 2898 312 0,'-11'10'118'0,"11"-10"-92"0,-3 18 15 0,-1-11 0 31,1 2-21-31,-1-3-6 16,0 13-8-16,4-9-5 0,0 8 0 16,0-2-4-16,0 6 0 0,0 0-45 15,8 0-20-15,-5-3-75 16</inkml:trace>
  <inkml:trace contextRef="#ctx0" brushRef="#br0" timeOffset="72765.28">20302 2585 176 0,'-3'-3'68'0,"3"3"-52"0,-4 0 10 0,4 0 1 0,-3 0-2 16,3 0 0-16,0-7-3 16,0 7 1-16,-4 0-13 15,1-3 1-15,3-3 2 0,0 6 2 16,-4 0 0-16,4-6 1 0,0 2 0 15,0 4-4-15,0-6-2 16,0 3-4 0,0 0 1-16,0 0 0 15,4 0 3-15,-1 0-3 16,1 3 1-16,-1 0-1 16,4 3 3-16,0-3-1 15,0 9 0-15,1 0-1 16,2 1 2-16,-3 6-5 15,4 12-3-15,-1-13 1 0,4 17 2 16,-3-1-4-16,3-3-1 16,-3-6 0-16,-1 10 0 15,1-10 2-15,-4 0 1 16,0-4-4-16,0-5 1 16,-3 6 0-16,-1-7 2 15,1 1-1 1,-1-10 2-16,1 3-46 0,-1-6-21 15,-3 0-102 1</inkml:trace>
  <inkml:trace contextRef="#ctx0" brushRef="#br0" timeOffset="73932.19">24525 2302 252 0,'-7'0'96'0,"0"0"-75"0,0 10 10 0,7-10-2 16,-4 9-4-16,1-6 0 16,-4 16-3-16,0 0-2 15,-4 9-10-15,1-9 2 0,-4 12 2 16,3-2-3-16,-3 5 1 16,3-2-5-1,-3 8-2-15,0-2-2 16,0 9-3-16,0-6 1 15,3-4 1-15,1-5-3 16,3-1 0-16,0-9-21 0,3 0-8 16,0-13-29-1,4-2-13-15,0-4-60 16</inkml:trace>
  <inkml:trace contextRef="#ctx0" brushRef="#br0" timeOffset="74195.031">24261 2356 264 0,'-4'-6'101'0,"4"6"-78"0,0-7 11 0,0 7 1 0,0 0-10 16,0 0-2-16,4 7-9 15,-1-1-1-15,4 13-8 16,4 12-3-16,-1 3-1 0,1 13 1 15,-4-12 1-15,0-10-1 16,4 22-2-16,-1-6-2 0,8 12 1 16,-4-15-45-16,4 3-22 15,-1-7-69 1</inkml:trace>
  <inkml:trace contextRef="#ctx0" brushRef="#br0" timeOffset="74579.834">24610 2594 216 0,'-18'6'82'0,"15"4"-64"0,-1-7 15 0,4-3 4 16,0 3-6-16,0 0 2 15,7 0-2-15,0 0 1 0,4 1-17 16,3 2 0-16,-4 3 1 0,1-6 1 15,-4 13-1-15,0 12-6 16,-3-9-2-16,-1 0-2 16,-6 9-1-16,-1-6-1 15,-6 3 0-15,3-3-2 16,-4-3 1-16,0 0-4 0,4 6-2 16,0-13 2-16,4 4 0 15,-1 0-2-15,4-4 0 16,0 1 2-16,7-4 2 15,0 1 0-15,7-7-1 16,-3 6 1-16,7-9-1 16,-4 0-25-1,7 0-8-15,-3 0-36 16,3 0-16-16,-4 0-50 16</inkml:trace>
  <inkml:trace contextRef="#ctx0" brushRef="#br0" timeOffset="75113.639">25823 2287 248 0,'0'-3'93'0,"0"6"-72"0,4 0 18 16,-1 3 5-16,1 10-8 15,3-4-1-15,4 20-15 16,-1-7-7-16,4 3-8 16,0 0-4-16,4 4 0 0,0-7 1 15,-1 3 1-15,4-6-4 0,1 0 1 16,-1 6-13-16,0-6-7 16,0 0-33-16,-3 0-16 15,-4 6-61 1</inkml:trace>
  <inkml:trace contextRef="#ctx0" brushRef="#br0" timeOffset="75383.333">26275 2284 296 0,'3'-13'112'0,"-3"13"-87"0,4-3 9 15,-4 3-1-15,-4 13-12 16,1 8-2-16,-4 11-11 16,0 5-3-16,-4 11-3 15,-3 2-2-15,0 12 3 0,-4 11-2 16,4-17-1-16,4-6 1 16,-4 7 1-16,-1 12-3 15,1-7-2-15,7-15-38 0,4-6-15 16,3-6-84-1,3-7-40-15,1-6 94 16</inkml:trace>
  <inkml:trace contextRef="#ctx0" brushRef="#br0" timeOffset="75737.774">26342 2625 272 0,'3'-3'104'0,"-3"3"-81"0,8-3 16 0,-5 3 1 16,4 0-18-16,0 3-2 15,0 10-3-15,0-1-2 0,-3 20-7 16,-8 5-5-16,-3 7 0 0,-3-3-2 16,-1-6 2-16,0 2 0 15,1-9 3-15,3-6-1 16,0-3 2-16,3-9-4 15,4-4 0-15,7-3-1 16,4-3-2 0,7 0-2-16,6 0 1 15,4 0 1-15,1 0 0 16,6 0 0-16,-3 6 2 0,-4-6-10 16,-3 3-2-16,-4 4-48 15,-4-4-19-15,-6 6-67 16</inkml:trace>
  <inkml:trace contextRef="#ctx0" brushRef="#br0" timeOffset="77340.502">18189 6971 200 0,'-3'19'77'0,"3"-19"-60"0,-7 19 10 0,3-16 1 0,1 3-3 16,-1 1 2-16,1-4-4 16,3-3-2-16,-4-3-11 15,0-1 5-15,1-5 4 0,3 0-1 16,0-13-1 0,0 9-5-16,3-18-2 15,1 6-4-15,3-32-1 16,0 10-6-16,11-22 1 15,-4 13 0-15,11-13 2 16,-8 15-1-16,8-8 2 16,-4 12-2-16,0 6-1 15,-3 9-2-15,0 20-1 0,-4 2 4 16,-4 16 1-16,1 3 0 16,-4 10-2-16,-4 0 1 15,1 12-1-15,-1-6 0 16,-3 16 0-16,0-10-3 0,4 3 2 15,-1-6 1-15,5-3 0 32,-1-3 0-32,7-19 0 15,-4 6 0-15,8-21 2 0,-4 5-3 16,7-2 0-16,-3-1 1 16,3-3 0-16,-3 4 0 15,-1 6 2-15,-3-1-1 16,1 14-1-16,-5-1 1 15,4 22 1-15,-3-3-1 0,3 19-1 16,-4-9 1-16,-2 12-1 16,-1-7 0-16,0 14 2 15,-4-14-23-15,1 17-8 16,-1-13-24-16,4-10-8 16,-3 1-67-1</inkml:trace>
  <inkml:trace contextRef="#ctx0" brushRef="#br0" timeOffset="77641.409">19050 6366 232 0,'-14'9'88'0,"14"-9"-69"0,-7 10 8 16,7-10 1-16,0 3-13 15,0 0-1-15,0 3-2 0,0-2 2 16,10-1-7-16,-3 0-2 0,8 0-1 16,-1-3-2-16,7 0-2 15,-3 0 3-15,13 3 0 16,-6 0-37-16,7 4-14 15,-4-1-73 1</inkml:trace>
  <inkml:trace contextRef="#ctx0" brushRef="#br0" timeOffset="77842.134">19106 6862 288 0,'4'12'107'0,"-4"-12"-83"0,14-3 4 0,-14 3-2 0,11-6-17 16,-1 6-5-16,15-3-2 15,-4-4 0-15,14 4-105 16,-6-3-44-16,6-4 40 16,-7 1 24-16</inkml:trace>
  <inkml:trace contextRef="#ctx0" brushRef="#br0" timeOffset="79312.125">20151 6056 212 0,'-21'-3'82'0,"21"3"-64"0,-11 0 15 0,11 0 2 16,-7 0-5-16,3 0 0 15,1 0-9-15,-1 0 0 16,4 0-12-16,0 0 1 0,-3 3 3 0,-1-3-1 16,4 9 3-16,0-3-2 15,4-3 0-15,-1 7-1 16,8-4 2-16,-4 0-1 15,11 1 2-15,3-1-4 16,7-3 1-16,-7 0-5 16,11 0 1-16,-4 1-5 15,4-1 0-15,-7 0-1 0,-1 0-2 16,-3 0 3-16,1 0 2 16,-5 0-4-16,-3 0-1 15,0-3 0-15,-3 0 2 0,-4 0 1 16,0 0 1-16,0 0-11 15,-3 0-5-15,-1 0-38 16,1 0-15 0,-1 0-13-16,4-3-3 15,-3 0-48 1</inkml:trace>
  <inkml:trace contextRef="#ctx0" brushRef="#br0" timeOffset="79701.222">20648 5726 252 0,'-7'-31'96'0,"7"31"-75"0,-3-16 12 0,-1 16 2 15,0 0-10-15,1 0 0 0,-1 10-5 16,4-4-3-16,0 16-9 16,0-3 4-16,0 9 1 0,0-6 2 15,4 22 1-15,-4-10-6 16,3 32-2-16,1-6-4 16,3 12-1-16,0-16-3 0,4 13-1 15,-4-15 1-15,3 18 2 16,-3-13-1-16,0 10-1 15,0-9 1-15,1-7 1 16,-5-12-12-16,1-3-6 0,-1-10-22 16,4-16-11-16,0 1-32 15,7-22-11 1,-3-1-24 0</inkml:trace>
  <inkml:trace contextRef="#ctx0" brushRef="#br0" timeOffset="80001.672">20934 6134 296 0,'-4'6'110'0,"4"-6"-86"0,0 3 7 0,0-3-4 15,0 7-9-15,0-4 2 16,4 3-2-16,-1-3 0 16,8 0-9-16,-4 1-3 0,11-4-2 15,-4 0-2-15,10-7-2 0,-2 4 1 16,13-3-1-16,-7 3-9 16,11 0-4-16,-7-1-40 15,3 4-15 1,-7 0-71-1</inkml:trace>
  <inkml:trace contextRef="#ctx0" brushRef="#br0" timeOffset="80459.364">21329 5770 212 0,'-7'-9'79'0,"7"9"-61"0,3-9 19 16,-3 9 6-16,4-7-7 16,-1 1-1-16,8-7-4 15,-4 4 0 1,7 3-17-16,7 3 1 0,-3 9 1 16,0 0 5-16,-1 16 4 15,-3-3-4-15,1 12-3 0,-5-9-8 16,-3 16-4-16,0-10-1 15,-3 13 1-15,-1-4-3 16,-3 7 0-16,0-6-3 16,-3-4-1-16,-1 1 1 0,-3-4 2 15,4-2-1-15,-4 2-1 32,0-6 1-32,-1 3 1 15,5-3-3-15,3 0 0 0,0-3-1 16,7-3-2-16,-3-3 3 15,13-7 2-15,-3 1-2 16,18-7-2-16,-4 0 2 16,15-3 0-16,-8 0 1 0,0 3 2 15,-3-3-21-15,-4 3-9 16,-7 0-35-16,-3 0-12 16,-4 1-80-1</inkml:trace>
  <inkml:trace contextRef="#ctx0" brushRef="#br0" timeOffset="80968.031">20475 6862 244 0,'-3'-10'90'0,"3"10"-70"0,7-6 13 0,-7 6 1 16,3 0-5-1,1 0 3-15,3 0-7 16,0 0-3-16,7 0-12 0,-3 0 5 16,13 0 2-16,-3 6 2 0,22-3 3 15,-8 4-1 1,18-4 2-16,-7 3-7 0,21-6-1 15,-14 0-7-15,35-6-3 16,-17 3 0-16,17-13-1 0,-18 6 0 16,19-2 0-16,-19 2-2 15,11-2 1-15,-17 3-9 16,-4 2-3-16,-11 4-57 16,-7 6-24-16,-6-3-86 15</inkml:trace>
  <inkml:trace contextRef="#ctx0" brushRef="#br0" timeOffset="82423.525">20408 7332 200 0,'-14'3'74'0,"14"-3"-58"0,-10 0 16 16,10 0 4-16,-4 0-3 15,0 0 1-15,1-3-6 16,-1 3-3-16,1-3-13 15,-1 0-1-15,8-4 0 0,-4 1 0 0,10 0 1 16,-2-1-2-16,9 1-1 16,-3 3-1-16,7 3 0 0,-3 0 0 15,7 3 0-15,-8 0 2 16,5 4 1-16,-5-1 1 16,-3 3 0-16,-3 1 0 15,-8 5 2-15,1-2-9 0,-8 6-3 16,4-4-2-16,-3 7 0 15,-1-3 0-15,-3 3 2 16,4-3-3-16,-1-3 0 16,1-4-1-16,3 7-2 15,0-7 0-15,0 4 0 32,0-3 5-32,7 2 1 0,0 1-3 15,7 0 1-15,-3 3 0 16,6-1 2-16,-3-2-1 15,4 3-1-15,-4-3 1 16,-3-1-1-16,-1-2 2 16,-6 6 1-16,-1-10 1 0,-10 10 0 15,4-7-5-15,-11 1 1 16,3-1 0-16,-7-2 0 0,4-1 0 16,-7-2 0-16,3-1 0 15,1 0 0-15,3-3-11 16,3-3-3-16,1 6-35 15,10-6-13-15,0 0-6 16,7-6-1 0,0 6-56-1</inkml:trace>
  <inkml:trace contextRef="#ctx0" brushRef="#br0" timeOffset="82693.227">20856 7536 248 0,'-14'-10'93'0,"14"10"-72"0,0-6 18 0,0 6 5 16,4 0-16-16,-1 0-6 15,4 0-9 1,-3 0-3-16,6 3-6 15,-3-3-3-15,4 3 0 0,0 0-1 16,3 0 0-16,-4 1-11 16,4-1-3-16,-3-3-42 15,0 0-17-15,-1 0-49 16</inkml:trace>
  <inkml:trace contextRef="#ctx0" brushRef="#br0" timeOffset="83041.098">21131 7432 260 0,'-7'0'96'0,"7"0"-75"0,0 3 8 15,0-3-1-15,0 3 0 16,0 1 3-16,7-4-5 16,-3 0-4-16,7 0-12 15,-1 0-4-15,4 0-2 0,0 0-5 16,4 0 1-16,-4 0 0 0,4 0 2 15,-4 0-19-15,0 0-6 16,0 0-34-16,-3 3-16 16,-1 0-55-1</inkml:trace>
  <inkml:trace contextRef="#ctx0" brushRef="#br0" timeOffset="83560.68">21414 7332 252 0,'3'-10'96'0,"-3"10"-75"0,4-12 17 0,-4 12 3 16,0 0-18-16,0 0-2 16,0 0-4-16,0 0 1 0,0 0-10 15,0 0-4-15,-4 9-1 0,1-2-4 16,-4 5 0-16,3-2 1 15,1-1 0-15,-1 0 0 16,0 1 2-16,1 2-3 16,3-5 0-16,0-1 1 0,0 0 0 31,0 0 0-31,7 1 0 0,-3-1 0 16,10 3 0-16,-7-2-3 15,7 2 2-15,-4-3 1 16,8 1 0-16,-4 2 0 15,4 10 0-15,-4-10 0 0,4 13 2 16,-4-6 8-16,0 6 5 16,-4-3 2-16,-3-1 1 15,0 1-5-15,-7 0-3 16,0 0-3-16,-7 0-2 16,4-4-3-16,-8 4-2 0,4-3 1 15,-7-1-1 1,4-2-3-16,-8-4 2 15,4 1-21 1,-4-4-8-16,0 0-20 0,4-3-9 16,4-3-28-16,3-3-10 15,0 0-8 1</inkml:trace>
  <inkml:trace contextRef="#ctx0" brushRef="#br0" timeOffset="83845.629">21424 7335 236 0,'-10'-3'90'0,"10"3"-70"0,-11 0 17 16,11 0 2-16,-3 0-4 16,-1 0 2-16,4 0-16 0,0 0-5 15,0 0-10-15,0 0 0 0,7-3 1 16,4 3-3-16,3-3-3 0,-4-1 0 15,8 1 1-15,-4 0-1 16,11-3 2-16,-4 3-2 16,7-4 2-1,-7 1-13-15,4-3-3 16,-4 3-43-16,0-4-15 16,-3 4-63-1</inkml:trace>
  <inkml:trace contextRef="#ctx0" brushRef="#br0" timeOffset="84921.147">20419 8552 232 0,'0'-4'88'16,"0"4"-69"-16,3-6 4 0,-3 6-4 0,4-3-4 0,-1-3 1 16,8 6 5-16,-4-3 1 15,7-4-11-15,-3 4 4 0,6-3 5 16,-3 6 0-16,1 0 0 16,-1 6 1-16,-4 7-1 15,1-4-5-15,-4 13-1 16,-4-3-6-16,-3 3-3 0,0-3-2 15,-3 3-3-15,3-4 1 16,-4 1-1-16,4-3 0 16,0-4 0-16,0-2-3 15,0-1 0-15,0-2-1 16,4 2 3-16,-1-3 0 16,4-3 3-1,1 7-3-15,6-1 0 16,-4-3 1-16,8 4 2 0,-4-1-1 15,4 1-1-15,-4-1 9 16,-4 0 4-16,1 1-2 16,-8 2-1-16,1-2-6 15,-8 5-1-15,1-2 1 16,-8 0 0-16,4 2-5 0,-7-2 1 16,0-4 0-16,-4 1 2 15,4-1-3-15,0-3 0 16,4 1-39-16,3-4-15 15,-1 0-11-15,5-3 0 16,3 0-31 0,7-3-57-1,0 0 40-15</inkml:trace>
  <inkml:trace contextRef="#ctx0" brushRef="#br0" timeOffset="85193.894">21068 8407 212 0,'0'-9'79'0,"0"9"-61"0,-4 0 15 15,4 0 1-15,-3 0 0 16,-1 6 2-16,1 7-6 16,-1-4-4-16,1 13-14 15,-1-3-1-15,4 15 0 0,0-5-6 16,0 8-1-1,0-5-2-15,4-1 1 16,-1-3-2-16,4 10-1 16,-3-10-15-16,3 0-7 15,0-6-47-15,0-3-17 0,-3 0-35 16</inkml:trace>
  <inkml:trace contextRef="#ctx0" brushRef="#br0" timeOffset="85395.975">20916 8721 252 0,'-3'0'96'0,"3"0"-75"0,10-3 12 0,-10 3 0 15,7 0-16-15,-3 0-2 16,6 0-7 0,1 0-3-16,7 0-2 15,-4 0-5-15,7-3-1 0,-3-1-3 0,10 1-1 16,-7 0-67-16,7 0-28 15,-7 0-5 1</inkml:trace>
  <inkml:trace contextRef="#ctx0" brushRef="#br0" timeOffset="85893.978">21375 8385 192 0,'-4'-6'74'0,"4"6"-58"0,0 0 7 16,0 0 1-16,0 0 5 0,0 0 6 16,0 0-3-16,0 0 1 15,-3 0-19-15,-1 6-4 0,-3-3 1 16,4 7-5-16,-4-1 2 16,0 4-5-16,-1 3-2 15,1-1 0-15,0 4 1 16,4-3-3-1,3-1-2-15,0-2-1 16,3 3 3-16,1-4-2 16,3-2 1-16,0-4 2 15,4 0 0-15,-1 0 0 16,4 4 2-16,0-4-1 16,4 7-1-16,0-1 1 0,3 7-1 15,-4-3 0-15,1 2 2 16,0 1 10-16,-4-3 7 15,0-4-4-15,-3 1 2 16,-4-4-4-16,-4 1 2 0,1-1-4 16,-8 1-1-16,1-7-6 15,-8 6-3-15,4 1 0 32,-11-1-1-32,1-3-11 0,-4 1-5 15,-1-4-30-15,1 0-12 16,0 0-32-16,7 0-11 0,0 0-8 15</inkml:trace>
  <inkml:trace contextRef="#ctx0" brushRef="#br0" timeOffset="86105.705">21371 8388 288 0,'-3'-12'110'0,"3"12"-86"0,7-9 7 0,-7 9-4 15,3-4-15-15,1 1-4 32,6-3-5-32,-2 3 0 0,9 0-2 0,-6 0-1 15,3-1 1-15,-4 1-1 0,5 0 0 16,-5 0-3-16,1 0 0 16,-1 0-47-16,-3-3-19 15,0-1-55 1</inkml:trace>
  <inkml:trace contextRef="#ctx0" brushRef="#br0" timeOffset="86537.515">20313 7617 284 0,'-4'-22'107'0,"4"22"-83"0,15-22 6 0,-15 19-3 15,10 0-9-15,-3 0 2 16,11 3 2-16,-1 0 1 16,15 3-12-16,-7 0 0 0,31 3 2 15,-10-2-5 1,32 2-2-16,-15-3-3 16,26-3 0-16,-19 0-2 15,32-9-1-15,-20-1 1 16,6-2 1-16,-18 2-1 15,-3 1-1-15,-14 2-37 16,-7 4-15-16,-11 3-60 0,-6 10-24 16,-5-4 23-1</inkml:trace>
  <inkml:trace contextRef="#ctx0" brushRef="#br0" timeOffset="87852.214">4350 7072 208 0,'-7'15'77'0,"7"-15"-60"0,0 0 2 15,0 0-4-15,3-3 1 0,8-6 4 16,6-4-4-16,12-6 1 16,-1 1-10-16,11-4 5 0,10 0 3 15,-3-7-1-15,10 11 2 16,11-1-5-16,15 0 1 15,-1 0-1-15,3 4 1 16,12-1 0-16,2-3 0 0,12-3-4 16,-1-3 0-16,4-3-5 15,14-4-2-15,4 1 4 16,-8 0 1-16,11-1 0 31,4 1-1-31,-8 9-1 16,1 0 2-16,-1 3-3 15,-3 0-2-15,-14 4 2 0,-14 2 2 16,-7-2 0-16,-8 5 0 16,-6 1-3-16,-15-1-2 15,-10 1 3-15,-7 6 2 16,-11 12-18-16,-6 4-5 0,-8 6-45 16,-7 6-17-16,-3 3-64 15</inkml:trace>
  <inkml:trace contextRef="#ctx0" brushRef="#br0" timeOffset="89302.987">22472 6460 240 0,'-11'10'90'0,"11"-10"-70"0,-7 9 8 16,4-3 0-16,3 1-6 15,0-1 1-15,0 0-3 16,7 3-1-16,0-5-10 16,-4-1 6-16,12-3 4 0,-1 0-8 15,10 0-1-15,-2 0-4 16,9 0 1-16,-6 0-4 15,3 3-2-15,-3 0-5 0,3 10 0 16,0 5-77-16,-14 1-33 16,-3-3-18-1</inkml:trace>
  <inkml:trace contextRef="#ctx0" brushRef="#br0" timeOffset="89502.101">22493 7009 232 0,'-10'3'88'0,"10"-3"-69"0,7-3 19 0,-7 3 6 16,10-6-10-16,1-1 0 15,17-2-19-15,-3 0-7 16,13-1-5 0,-6 1 0-16,14 2 0 0,-11 4-8 15,4 3-4-15,-7 0-59 16,10 3-25-16,-10 7-28 15</inkml:trace>
  <inkml:trace contextRef="#ctx0" brushRef="#br0" timeOffset="89941.19">23816 6106 228 0,'-21'9'88'0,"10"-2"-69"0,1 5 17 16,6-6 5-16,1 1-9 15,-1-1 1-15,4-3 2 0,0 0 2 16,7-3-20-16,11 0-1 0,3-3 1 16,7 0-5-16,7 0-2 31,8 0-8-31,10-1-1 15,0 4 1-15,0 0 1 0,-4 4-1 16,-14-1-2-16,-7 0-26 16,4 0-12-16,3-3-28 15,-3-3-10-15,0 0-62 16</inkml:trace>
  <inkml:trace contextRef="#ctx0" brushRef="#br0" timeOffset="90504.759">24465 5585 276 0,'-7'-3'104'0,"7"0"-81"0,4-6 18 16,-1 2 4-16,4-2-9 0,4 0-1 15,3-4-6-15,4 1-1 16,-1 2-16-16,1 4 4 0,10-4 2 31,11 4-2-31,-4 3 3 16,0 0 1-16,-13 3 0 15,-5 0-3-15,1 6 0 0,-4 0-3 16,-3 10 1-16,-4 9-6 16,-7 3-3-16,0-6-6 15,-7 16 0-15,-1 9 0 16,1 0 2-16,0-12-1 15,4-4-1-15,3-9-2 0,0-3 1 16,0-4-1-16,7-2-2 16,0-1 3-16,7 1 2 15,-3-4 0-15,10 4-1 16,-4-4 1-16,15 4-1 16,11 15 0-16,-5 0 0 15,1 4 0 1,-7 5 2-16,-4 1-1 15,-7 0 2-15,-7-1-2 16,-10-15-1-16,-1 3 3 0,-10-3 2 16,-7 6 0-16,-3-9 0 15,3-3-6-15,-15 0-1 16,-9 9-2-16,-5-3 3 16,1-4-27-16,7-5-10 0,6-4-23 15,-2 4-7-15,-8 3-21 16,7-1-9-16,7-2-51 15</inkml:trace>
  <inkml:trace contextRef="#ctx0" brushRef="#br0" timeOffset="90943.901">24059 6799 296 0,'18'-6'110'0,"-18"6"-86"0,25-13 20 0,-22 13 5 15,8-3-16-15,-4 0-4 0,7 0-12 16,0-1-4-16,7 1-7 16,-3 0-2-16,10-3 2 0,-3 3 3 15,24-10 2-15,-6 4-3 16,31-13-3-16,24-9 0 16,-27 9-1-16,-15 3-2 15,29 3 1 1,-18 0-2-16,7 7-1 15,-14 6-2-15,-3-3 1 16,3 6-1-16,-14-4 0 16,-11-2-47-16,-7 6-19 15,-10 6-39-15,-8 7-15 16,-10 3 1-16</inkml:trace>
  <inkml:trace contextRef="#ctx0" brushRef="#br0" timeOffset="91677.171">24698 6968 264 0,'14'-22'101'0,"-14"19"-78"0,4-3 11 16,-4 6 1-16,0 0-10 16,0 0-2-16,-11 6-5 0,4-3 1 15,-11 10-10-15,-10 6 1 0,7-1 1 16,3-2-4-16,-6 15 1 16,6-6-3-16,-3 10 0 15,3-7-6-15,4 4-1 16,0-4 1-16,3-6 2 15,4 3 0-15,4-6-1 0,-1-4-2 16,8 1 1-16,-1-4-1 0,15-2 0 16,0-1 2-16,17-2 0 15,-7-4 2-15,11 3 1 16,-7-3 1-16,10 7 0 16,-10-1 2-16,10 10 3 31,-10-4 2-31,0 10 1 0,-4-3 5 15,-7 13 1-15,-3-7-1 16,-15 10 2-16,1-7-10 16,-11 4-5-16,3-7-1 15,-10 3 0-15,3-6-1 16,-10 0-2-16,4-6 1 16,-15-3-1-16,7-4 0 0,-14-5 0 15,8-1-3-15,-8-9 2 16,7 0 1-16,7-13 0 15,4 7-3-15,14-26 2 16,0 7-1-16,18-19-2 16,-1 9 3-16,15-21 0 0,-4 12 1 15,7-29 0 1,-7 17 2 0,1-10 1-16,-1-6-4 0,-11 24 1 15,-3 7 4-15,-7 13 2 16,0 3-5-16,-7 6 0 15,4 3-3-15,-8 3 0 16,1 4-25-16,-4 3-11 16,-1 2-30-16,1-2-10 0,4 6-84 15</inkml:trace>
  <inkml:trace contextRef="#ctx0" brushRef="#br0" timeOffset="92865.253">23456 4986 260 0,'4'-28'99'0,"-4"22"-77"0,-4 3 7 0,4 3 12 15,0 19-9 1,4 15 2-16,-1 35-2 16,1 19-17-16,3 34-2 0,7 35 0 15,0 37-5-15,0-24 0 16,-3-42-2-16,6 107-1 15,-2-65-3 1,-5 115 1-16,-3-81-2 16,-14 66 2-16,4-70-2 15,-12 26 2-15,5-60 0 16,-1-6 1-16,4-35 0 16,7-18 0-16,0-22 0 0,14-26 0 15,-3-12-2-15,17-18-2 16,-3-7 3-16,14-10 2 15,-8-3 4-15,19-9 5 0,-11 0-2 16,42-9 3 0,-18 3-6-16,50-13-1 15,-28 3-2-15,63-21 1 0,-35 12-4 16,70-19-2-16,-42 12-5 16,57-12 0-16,-50 16 4 0,36 0 2 15,-50 6 0-15,24 0 1 16,12 3-4-16,-68 7-2 15,-21 2 4-15,-17 4 1 16,20-6-3-16,-45 5 1 16,-7 1 2-16,-7-10 1 15,10-18-1 1,-18 12 1-16,-2 0-2 16,-1-38-1-16,3-53 1 15,-6-6-1-15,-8-34-3 16,-6-14 2-16,-8-33-1 15,-13-4 0-15,-12-37 0 16,-13 15-2-16,-11-12 3 16,0 31 2-16,4 22-2 0,-1 15-2 0,1 26 2 15,-4 31 0-15,-4 29 1 16,-3 21 2-16,0 16-3 16,7 15 0-1,0 7 1-15,-3 13 2 0,-15 6-3 16,-24 2 0-16,-4 8 1 15,-14 5 0 1,-35 16 0-16,-7 6 0 16,-32 16-3-16,7 4 2 15,-11-1 1-15,4-13 0 16,28 1-3-16,22-13 2 16,20-9-12-16,32-4-7 15,36-5-49-15,35-7-22 16,24-16-81-16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39:56.51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11631 10279 216 0,'35'-59'82'0,"-21"30"-64"0,11-8 20 0,-14 12 3 16,-1-7 5-16,1-2 5 16,0 6-2-16,-4 3 2 0,0 9-28 15,-4 10 5-15,-3 15 2 0,-7 16 1 16,-7 10 4-16,-7 15-10 15,-7 9-3-15,-8 32-9 16,-6 13 0-16,-7 12-4 16,-1 3 0-16,11-25-3 15,-42 63 1 1,21-32-4-16,-21 51 0 0,21-45-1 16,-28 51 1-16,24-44-4 15,-6 6 0-15,17-28 3 16,7-3 1-16,11-28-6 15,14-22-2-15,3-7-20 16,15-28-9-16,-1-6-26 16,11-19-10-16,0 1-23 0,7-17-8 15,-3 4-54 1</inkml:trace>
  <inkml:trace contextRef="#ctx0" brushRef="#br0" timeOffset="330.849">10717 9912 344 0,'4'-87'129'0,"3"65"-100"0,4-10 15 0,-4 20 3 16,0-1-15-16,3 4-1 0,8 6 4 15,7 12 4 1,6 16-20-16,8 41-2 0,7 37-2 0,14 45-4 15,18 24 1 1,6 41-5-16,-13-43 1 16,-22-45-1-16,25 70 1 0,-17-48-2 15,20 32 1-15,-17-48-2 16,14 7 2-16,-17-31-6 16,-4-16-3-16,-11-19-24 15,-3-19-7-15,-7-6-33 16,-4-18-10-16,-3-8-35 15,-1-21-15-15,-3 0-23 16</inkml:trace>
  <inkml:trace contextRef="#ctx0" brushRef="#br0" timeOffset="601.092">11994 10565 400 0,'-21'21'148'0,"18"-14"-115"0,6-4 11 0,1-3-3 15,6 0-12-15,8-3-2 16,14-13-7-16,14-6 0 16,14-9-11-16,3-4-3 0,1-2-2 0,6 8-2 15,4 4 1 1,4 7-2-16,-11 5 2 0,-11 13-40 15,-10 13-16-15,-14 12-47 16,-14 9-17-16,-18 4-46 16</inkml:trace>
  <inkml:trace contextRef="#ctx0" brushRef="#br0" timeOffset="808.949">12054 11295 364 0,'-35'22'137'0,"35"-22"-106"0,21-6 17 16,-17 3 0-16,28-10-15 0,-4 4-2 16,32-20-12-1,17-8-1-15,1-1-11 16,3 4-2-16,0 2-1 0,-7 10 0 0,-7 4 0 16,-10 2-38-1,-4 0-16-15,-7 1-28 0,-4-4-12 16,4-3-70-1</inkml:trace>
  <inkml:trace contextRef="#ctx0" brushRef="#br0" timeOffset="1110.149">12905 10655 428 0,'-29'13'159'16,"22"-10"-124"-16,4 0 4 0,3-3-8 0,7-3-2 15,0 0 5-15,11-6-5 16,20-10-1-16,15-9-15 16,-10 2-8-16,34-8-1 0,-3-1-3 15,-3 7 2-15,-4 6 0 16,-4 7 1-16,-3 5-24 15,-7 10-9-15,-10 0-37 16,-8 0-15-16,-7 0-61 16,-7 0-24-16,-7-3 27 15</inkml:trace>
  <inkml:trace contextRef="#ctx0" brushRef="#br0" timeOffset="1408.686">13825 9724 372 0,'-24'-3'140'0,"17"6"-109"0,-4 3 20 0,8 1 1 15,-5-1-20-15,-2 7-4 16,-1 2-5-16,4 10-3 16,0 13-10-16,7 15 2 0,7 1 2 0,7 2-1 15,0-18 2 1,-3-7-8-16,10 3-4 0,-3-5-2 15,10-1 1-15,-3-3-1 16,14-6 2-16,-8 0-2 16,15-4-1-16,11-2 1 15,-8-7-1-15,-3-3-33 16,-11-6-13-16,-3-6-48 16,-4-16-19-16,-7-4-67 15</inkml:trace>
  <inkml:trace contextRef="#ctx0" brushRef="#br0" timeOffset="1693.466">14344 9461 452 0,'-14'-16'170'0,"14"10"-132"0,0 6 7 0,0 0 13 15,3 25-19 1,1 13-8-16,3 15-7 15,0 19-14-15,0 31-2 0,4 17-1 16,6 14-3-16,4 29-1 16,8-9 1-16,6 15 0 15,4-9-2-15,0-22-2 16,-4-19-6-16,-3-9-4 16,-4-13-19-16,-11-31-8 15,-2-16-36-15,-1-9-14 16,-4-3-55-16,-6-19-25 15,-8-4 27 1</inkml:trace>
  <inkml:trace contextRef="#ctx0" brushRef="#br0" timeOffset="2477.16">13349 8379 296 0,'-46'-78'112'0,"15"46"-87"0,-33-18-2 0,36 22-6 15,-18-7-7-15,-11 7 2 16,-13-6 5-16,-22 15 3 16,-7 13-10-16,-3 9 1 0,-18 9 2 15,-14 7-5-15,-3 13 0 16,-22 5-4-16,-7 7-1 16,-14 9 3-16,-10 26 1 15,3 18 1-15,-14 10 0 16,10 21-2-16,4 23 1 15,0 9-2-15,25 15 0 16,21-6-1-16,10 16 2 0,18 4 3 16,18 14 2-16,21 20-3 15,25 47 0-15,38 43-3 16,32-40 0 0,-3-69-1-16,70 134 0 0,-25-102-5 15,114 80 1-15,-54-96 4 16,138 15 2-16,-77-69-2 15,179-22-1-15,-112-43 5 16,126-48 5-16,-116-15-5 16,113-64-2-16,-116 11-1 15,63-86-1-15,-96 32 4 16,61-87 3-16,-78 43 2 16,43-82 3-16,-71 57-5 0,31-97-1 15,54-132-4-15,-75 44-1 16,-45-12-3-16,-39-4-2 15,-32 1 3-15,-21-4 0 16,-25-3-1-16,-28 25-2 16,-42 29 1-16,-57 27 1 15,-35 20-3-15,-56 56 0 16,-47 46-6-16,-24 48 0 16,-21 54-2-16,-29 68 1 15,19 50-2-15,2 26 1 16,36 34-19-16,32-13-9 15,53-12-14-15,49-22-4 16,49-10-30-16,43-8-12 16,25-17-53-16</inkml:trace>
  <inkml:trace contextRef="#ctx0" brushRef="#br0" timeOffset="3391.449">12079 15001 264 0,'-14'16'99'0,"14"-16"-77"0,-7 6 20 0,7-6 6 16,-4 0-6-16,1 0 0 16,-4-9-8-16,0 3-1 15,-4-20-19-15,4 4 7 0,-3-28 6 16,3 6-9-16,-1-34-2 15,5 12-5-15,6-53-2 16,1 25-1-16,17-63 2 16,-7 38-5-16,18-6-1 15,-7 27-2-15,6 17 1 16,-6 18 0-16,0 22 1 16,-4 4 0-16,-7 37 2 15,0 0-1-15,-3 44 0 16,-1-10-3-16,-3 13-2 15,1-3-2-15,-1 13 1 16,-4-14-1-16,8 11 0 16,-1-10 0-16,11-16 0 15,-3-3 2-15,10-31 0 16,-7 6 0-16,18-19 0 0,-7 6 0 16,14-5 2-16,-11 2-1 15,4 13 2-15,-7 0-2 16,-1 40 2-16,-2-12-2 15,-1 47 2-15,-7-18-2 16,4 24 2-16,-8-21-11 16,5 12-4-16,-5-16-36 15,4-9-14-15,4 0-23 16,-7-26-10-16,-4-5-67 16</inkml:trace>
  <inkml:trace contextRef="#ctx0" brushRef="#br0" timeOffset="4507.961">13240 13879 272 0,'-25'15'104'0,"18"-11"-81"0,3 2 23 0,4-6 3 0,0 0-11 16,0 0-2-16,4-3 2 16,0 0 0-16,3-7-20 15,0 1-4-15,7-7 0 0,0 4-6 16,7-4 0-16,-3 3-4 15,6-2-3-15,-6 2 0 16,3 4-1-16,-3-1-49 16,-1 10-21-16,-2 0-91 15,-1 13-61 1,-4-4 97-16</inkml:trace>
  <inkml:trace contextRef="#ctx0" brushRef="#br0" timeOffset="4690.018">13321 14180 288 0,'-21'31'110'0,"21"-31"-86"0,3 10 27 0,-3-10 5 16,11-4-19-16,-4-2-4 16,11-6-15-16,-4-4-4 15,14-3-8-15,-3 3-6 0,10-2-1 16,-7-1 1-16,7 3 2 16,-6 4-32-16,6-4-12 15,-7 6-34-15,7 1-13 16,-6 0-45-1</inkml:trace>
  <inkml:trace contextRef="#ctx0" brushRef="#br0" timeOffset="5149.115">14277 13336 300 0,'-21'-50'112'0,"14"31"-87"0,-7-3 18 16,7 13 0-16,-4 0-12 15,-3 2-3-15,-4 4 1 16,-3 6 2-16,-4 10-17 16,-3 15 1-16,7 7 1 0,3-7-6 15,-6 34-3-15,6-18-2 16,-3 54 1-16,3-20 6 15,8 22 4-15,3-21-4 16,17 5-2-16,-3-15-3 16,39-12 0-16,-7-10-2 0,24-22 0 15,-13-6 1-15,27-29 1 16,-13 10-1-16,10-50 1 16,-14 12 5-16,-7-37 2 15,-4-13-7-15,-31 10-2 16,-4 12-1-16,-46-18 2 15,-21-20-3-15,-17 19 0 16,-15 16-3-16,-3 26-3 16,7 24-7-16,14 16-4 15,10 12-25-15,26 4-10 16,2 2-32-16,12 10-14 16,-1-3-88-1</inkml:trace>
  <inkml:trace contextRef="#ctx0" brushRef="#br0" timeOffset="5418.168">14404 12640 472 0,'-11'-22'176'0,"8"25"-137"0,-1 7 2 16,1 5-9-16,-4 17-7 0,-4 37 2 15,-3 25-6-15,-4 41-2 16,-3 28-11-16,-3 37-3 0,2-30 1 16,5-45-3-16,-1 85 0 15,4-53-1-15,10 44-2 16,1-51-17 0,13-15-9-16,1-28-44 15,3-26-17-15,0-15-122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33:16.88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11155 8320 208 0,'0'-4'77'0,"0"1"-60"0,-7 3 15 0,7 0 4 0,-4 0-5 16,1 0 15 0,-1 0-11-16,-3 0-18 15,4 3-1-15,-4 1 0 0,3-1 5 16,-3 3 2-16,3 3-6 16,-3 1-2-16,4 2-5 15,-1 4-1-15,1-4-3 16,-1 4 1-16,4-6-2 15,0-4 2-15,4 0-2 16,-1-3 2-16,-3-3-2 16,7-3 2-16,0-3 0 15,4 0 1-15,-4-1-2 0,-3-2 1 16,3-1-2-16,-4-2 0 16,-3-1 1-16,-7 1 3 15,4-1-2-15,-4 4 1 16,0 0-1-16,-1 2 3 15,1 1-5-15,0 6-3 16,0 0-1-16,-3 6 1 16,-1 4-1-16,4-1-1 15,0 4 1-15,3-1-1 16,1 1-3-16,3-4 2 16,0 0 3-16,0 1 1 15,3-1-4-15,5-2 1 16,-1-4 0-16,0-3 0 15,3-3 2-15,-3-4 3 16,4-2 0-16,-4-1 0 16,-4-2-3-16,-3-1 1 0,0 1-2 15,-3 2 2-15,-1 1 0 16,-3 0 1-16,-3 2-5 16,-1 1-1-16,4 3 1 15,-3 6 2-15,2 3-2 16,-2 4 0-16,3 2 1 15,0 7 2-15,0 3-6 16,3-3 1-16,4 6 1 16,4-6 3-16,3-4-2 15,3-2 0-15,1-7 1 16,3-6 2-16,0-6 1 16,0 0 1-16,0-7-5 15,1 1-1-15,-5-4 3 0,-3 0 1 16,-3-3 2-16,-4 1 0 15,-4 5-2-15,-3 1 1 16,-3-1-2-16,-1 1 2 16,0 2-2-16,1 7 2 15,-1 6-2 1,4 3-3-16,-3 4-1 16,-1 2-1-16,7 7 3 15,1 0 0-15,-1 3 3 16,4 0-1-16,7 0-1 15,0-3 1-15,4-7-1 16,3-2 2-16,0-7 1 0,4-3-1 16,-4-7 1-16,4-5-2 15,-4-4-1 1,-4-3 3-16,-3-6 0 16,-3 6-1-16,-8-2-2 0,-3 2 3 15,-7 0 0-15,0 0-1 16,-3 3-2-16,-1 4 1 15,0 2-1-15,8 10 0 16,-8 7 0-16,7 8-3 16,-3 7 2-16,7 3-1 15,0 4 0-15,7 5 2 16,0-6 2-16,7-3-3 16,4-6 0-16,3-6 1 0,0-7 0 15,7-6 2-15,0-6 1 16,1-7-1-16,-5-6-2 15,1 1 1-15,-4-4 1 16,-3-7-3-16,-8 8 0 16,-6-5 5-16,-5 5 5 15,-6-1-5-15,0 3-2 16,0 3-1-16,-3 4-1 16,2 5 0-16,-2 14 0 15,3 5-3-15,3 4 2 16,4 6-1-16,0 0 0 15,3 3 2-15,4-3 0 16,4 3-3-16,-1-3 2 0,8-7 1 16,0-2 0-1,6-7 2-15,1-6 1 0,0-6-1 16,-1-3-2-16,-3-7 1 16,0-6 1-16,1 3-1 15,-5-3 2-15,-10 0-2 16,-7 0 2-16,0 0 0 15,-7 0 1-15,0-3-2 16,-7 13 1-16,3 2-4 16,0 10 0-16,1 10-1 15,-1 2 0-15,7 13 0 16,1 0 0-16,6 4 2 16,1-1 0-16,6-3-3 15,1-3 2-15,3 0 1 16,4-10 0-16,3-5 0 0,3-7 0 15,1-7 0-15,0-2 2 16,-1-7 1-16,-3-3 1 16,-3 1-2-16,-8-1 1 15,-3 0 0-15,-7 0 1 16,-3 4 0-16,-4-1 0 16,0 13-5-16,-1 3 1 15,5 3 0-15,-1 9 0 16,4-2-3-16,0-1 0 15,7 1-12-15,0-4-5 16,7-6-20-16,4 0-8 16,3-3-27-16,0 0-10 0,4-4-105 15</inkml:trace>
  <inkml:trace contextRef="#ctx0" brushRef="#br0" timeOffset="12051.219">11056 10207 252 0,'0'-6'93'0,"4"6"-72"0,-4-3 11 16,0 3 3-16,0 0-4 15,0 0 4-15,0 0-10 16,0 0-3-16,0 0-13 15,0 0 3-15,0 0 4 0,0-7 1 16,0 7-1-16,0-3 3 16,0-3 0-16,0 3-6 15,0 3 0-15,0-6 1 16,0-1 1-16,0 1-4 16,0 0 1-16,-4 3 2 0,1-1 1 15,-1 1-2-15,0 0 0 16,1 0-3-16,-4 3-1 15,3 0-1-15,-3 3 2 16,0 3-1-16,-3 1 2 16,-1 2-2-16,1 1 0 15,-5 8-5-15,1 1-1 16,0 3-1-16,0 10-2 16,0 5 3-16,0 7 2 15,3 6-2-15,4-3 0 16,4-6-1-16,3-7 1 15,7-2-2-15,7-7 2 16,7-3-4-16,4-3 0 16,3-4 3-16,4-2 1 15,6-7-1-15,1-3 1 0,0-6 0 16,0-6 1-16,0-10-2 16,-11-6 1-16,-7-6 0 15,-10-4 3-15,-15 1-1 16,-10 5 2-16,-11 4-4 15,-3 16-2-15,-7 15 0 16,3 13 1-16,0 6-3 16,4 3 0-16,3 0 1 15,4-9 0-15,7 0-20 16,7-10-9-16,7-2-36 16,7-14-14-16,0-2-55 15,7-10-22-15,4 7-11 16</inkml:trace>
  <inkml:trace contextRef="#ctx0" brushRef="#br0" timeOffset="14546.102">5976 8263 208 0,'-3'-3'79'0,"3"-3"-61"0,-4 3 15 0,4 3 1 16,0 0-6-1,0-7-2-15,0 7-1 0,0-3-1 16,0 3-13-16,0 0 2 0,-4 3 3 16,1 4-2-16,-1 2 2 15,1 3-3-15,3 4 2 16,0 3-6-16,0 0-1 15,0 3-2-15,0 0 1 16,0-4-4-16,0 8-2 16,0-8 0-16,0-2 1 15,0 0-1-15,0-4-1 16,0 1 3-16,0-7 0 16,0 3-30-16,0-2-14 15</inkml:trace>
  <inkml:trace contextRef="#ctx0" brushRef="#br0" timeOffset="15068.99">6117 8288 236 0,'-7'3'88'0,"4"-3"-69"0,-1 3 24 15,4-3 5-15,0 4-14 0,-3-1-2 16,-1 0-8-16,0 0-1 16,1 0-12-16,-1 0-4 15,1 0-1-15,-1 1-1 0,1-1 0 16,3 0-6-16,0-3 1 16,0 0-2-16,3 0 0 15,4 0 2-15,0 0 0 16,4-3 0-16,0 3 2 15,-1-3-3-15,4 3 0 16,4 0 1-16,-7 0 0 16,3 3-3-16,-4 0 2 15,1 3 3-15,-1 0 3 16,1 1-4-16,0 2-3 16,-4 0 1-16,0-2 0 15,-4 2 12-15,1 0 7 16,-4-2 6-16,0-4 3 0,-4 6-3 15,1-9-3-15,-4 7-9 16,-4-1-3-16,-3-3-7 16,0 3-4-16,0-3 3 15,0 1 1-15,3-1 0 16,0-3-2-16,-3 0-10 16,4-3-4-16,6-4-42 15,4-2-17-15,4-4-87 16,3 10-54-1,-4-6 94-15</inkml:trace>
  <inkml:trace contextRef="#ctx0" brushRef="#br0" timeOffset="15335.626">6096 8263 312 0,'-4'0'118'0,"8"0"-92"0,-4 0 6 0,0 0-2 15,7 0-4-15,0-9 2 16,4 6-7-16,3-7 0 16,0 4-12-16,-3 0-3 0,-4-1 0 15,3 4-3-15,1 3-2 16,-1 0 0-16,1 0 1 16,-1 0-3-16,1 0 0 15,3-3-30-15,0-3-14 16,4-4-21-16,-7 1-10 15,6-4-60 1</inkml:trace>
  <inkml:trace contextRef="#ctx0" brushRef="#br0" timeOffset="15820.321">6385 8235 252 0,'-3'0'93'0,"3"0"-72"0,-4 0 16 0,4 0 4 15,-3 0-7-15,-4 0 3 16,0 9-15-16,0-2-5 15,-4 2-10-15,0 3 2 0,1 4 3 16,3 3-4-16,0 0 0 16,3 0-4-16,1-1-1 15,3-2-1-15,7 3 1 16,7-10 0-16,7 4 3 16,4-7-3-16,6-3-2 15,-6-6 11-15,7-3 6 16,-4-7-3-16,-3 4 0 15,-1-10 2-15,-13 3 1 16,0-2 2-16,-8-1 2 0,-6 0-8 16,-8 0-3-16,-7 3-9 15,-13-2-1-15,-1 8-1 16,0 1 2 0,7 3-3-16,-3 2 0 0,11 8-41 15,6-1-17-15,7 0-67 16,12-9-27-16,6-1 1 15</inkml:trace>
  <inkml:trace contextRef="#ctx0" brushRef="#br0" timeOffset="21827.617">9701 8824 140 0,'-3'7'55'0,"3"-4"-43"0,0 3 8 15,0-6 2-15,0 3-7 16,0 0 0-16,0 4-5 16,0-4-1-16,0 0-5 15,0 0 6-15,0-3 5 0,3 0 2 16,1-3 1-16,3 0-9 15,0 0-3-15,0-4 0 16,0 4 1-16,-3-3 1 16,-1 3 2-16,-3-4 1 15,-3 4 3-15,-4 0-3 16,0 0 1-16,-4 3-5 0,0 0-2 16,1 0 2-16,-1 3 2 15,1 0-4-15,-1 4-1 16,4 2 0-16,0 4 0 15,0 2-2-15,3-2 1 16,4 2 0-16,0-5 1 16,4-7 2-16,3-3 3 15,4-3 0-15,3-3 2 16,0-4-4-16,0 1-2 16,-4-7 0-16,-2 4 1 15,-1-1-1-15,-7 4 2 16,-4-1-2-16,-3 1 2 15,-4 3-4-15,1 2 0 0,-1 1-3 16,1 3-1-16,-1 3 1 16,0 7 2-16,1 2-1 15,-1 4-1-15,4 0 1 16,4 6-1 0,-1-10-3-16,1 4 0 0,3-7 4 15,3-6 1-15,4-3 4 16,4-3 1-16,-1-6-3 15,5-1-1-15,-1-5-1 16,0 5 1-16,0-2 0 0,-4 2 1 16,-6 1 0-16,-4 0 2 15,-4-1-5 1,1 4-1-16,-1 3 2 0,-6 3 1 16,-4 3-4-16,7 0 1 15,0 0 0-15,0 7 0 16,-4 5-3-16,0 4 2 15,4 6 1-15,4-6 0 16,3-3 0-16,3-1 0 16,4-5 0-16,4-4 2 15,0-6 1-15,3-6 1 16,3-4-2-16,1-2-2 16,0 2 3-16,-4-2 2 15,-4-4 0-15,-3 7 2 16,-7-7 0-16,-7 4 1 0,-3 2-4 15,-1 4-1-15,-3 0-1 16,0 6-2-16,0 3 3 16,0 6 0-16,0 4-4 15,3 9-1-15,0 0 1 16,4 6 0-16,4 0-2 16,3-3 2-16,3-3 1 15,4-9 0-15,7 2 0 16,4-12 0-16,3-3 0 15,0-3 0-15,1-12 2 16,-1 2 1-16,-4-9-1 16,-6 0 1-16,-4 0 2 15,-7 3 4-15,-3 1 0 16,-8 5 0-16,-3 4-3 0,-4-1-1 16,1 7-3-16,-1 6 1 15,0 10-7-15,4 2-1 16,0 4 4-16,3 3 5 15,4 0-7-15,7-9 1 16,0-1 0-16,4-2 1 16,7-1 1-16,3-6 0 15,3-3-3-15,1-6 2 16,0 0 1-16,-4-4 2 16,-4 1-1-16,-3-1 2 15,-7 4-51-15,0 0-21 16,0 0-72-16,0 6-28 15,7 0 38 1</inkml:trace>
  <inkml:trace contextRef="#ctx0" brushRef="#br0" timeOffset="23280.678">9687 8426 172 0,'0'0'66'0,"0"0"-52"0,0 0 8 0,0 0 1 15,0 3-8-15,0 4 2 16,0 2-6-16,-3 7 1 16,-1 6-7-16,4-1 4 0,-3 8 3 15,3 5-4-15,0-2 0 16,0-4-4-16,0 0-1 16,0-3-1-16,3-3-2 15,1-3 3-15,-4-3 0 16,0-4 1-16,0-6 0 15,0 4 0-15,0-4 2 16,0-3-1-16,0-3 0 16,0 0-3-16,0 0 1 0,0-3 0 15,0-3 3-15,0-4-3 16,0-2 0-16,0-7-1 16,0-6 1-16,-4-6 0 15,1-1 1-15,-1-5-5 16,1-1 1-1,-1 7-2-15,1 2 0 0,-1 4 6 16,1 6 2-16,-1 4 2 16,0 2 2-16,1 7-5 15,3 6-1-15,0 3-2 16,0 10-2-16,0 5 3 16,0 8 2-16,3 5 0 0,1-6 0 15,0-3-3-15,-1 6-2 16,1 7 1-16,3-4-1 15,-4-6 2-15,1-9 1 16,-1-4-1-16,1 1-2 16,3-4 1-16,0-2-1 15,0-4-9-15,-4-3-4 16,1-7-90 0,3-5-81-16,0-4 55 15</inkml:trace>
  <inkml:trace contextRef="#ctx0" brushRef="#br0" timeOffset="24393.422">9719 8370 208 0,'-11'0'77'0,"11"0"-60"0,-3 0 13 0,3 0 3 0,0 0-6 15,0 0-1-15,0 0-1 16,0 0-1-16,0 0-13 16,0 0 7-16,0 0 2 0,0 0-2 15,0 0 0-15,0 0 1 16,0 0 0-16,0 0-2 15,0 0 0-15,3 0-3 16,5 0-1-16,-1 0 1 16,3-3 2-16,1-4-5 15,-1 1 1-15,1 0-5 16,-1 3 1-16,1-1-1 16,3 4 1-16,-3 0 0 15,3 0 0-15,0 0-4 16,0 0-1-16,4 0 1 0,-1 0 0 15,1 0 4-15,7-3 3 16,-4 0-4-16,0 0-2 16,-3 0-2-16,-1 0 0 15,1 3-2-15,0 0 2 16,-1 0-4-16,1 0 0 16,0 0 1-16,-1 0 2 15,1 0-1-15,-1 0-1 16,5 0 3-16,2-3 2 15,1 0-2-15,3-1 0 16,0 1 1-16,1 0 0 16,-1 0-2-16,-3 0-2 15,-4 3 1-15,0 0-1 0,-3 0 2 16,-1 0 1-16,1 0-4 16,-4 0 1-16,-3 0 0 15,-1 0 2-15,1 0-1 16,-1 0 2-16,-3 0 0 15,0 0 1-15,0-3-2 16,4 0 1-16,0 3-2 16,-1 0-1-1,1-4 1-15,-4 4 1 0,0 0-1 16,0 0-1-16,0 0 1 16,0 0-1-16,0 0 0 15,0 0 0-15,-3 0-3 16,-4 0 2-16,3 0 3 15,-3 0 1-15,0 0-4 16,0 0 1-16,0 0 2 0,0 0 1 16,0 0-4-16,0 0 1 15,4 0-57-15,3 0-25 16,7-3-51-16,11-6-19 16</inkml:trace>
  <inkml:trace contextRef="#ctx0" brushRef="#br0" timeOffset="25264.49">10555 8310 228 0,'-10'3'85'0,"6"-3"-66"0,0 3 14 16,4-3 4-16,-3 4-4 15,3-1 3-15,-4 0-5 16,4 0-1-16,0 0-17 16,0 0 8-16,4 0 5 0,3 0 1 15,0 1 4-15,4-4-6 16,-1 0-3-16,4 0-4 16,4 0 1-16,3 0-1 15,0 0-2-15,4 3-4 16,0-3 0-16,3 0-5 15,0 0 1-15,4 0-3 16,0 0 2-16,-1-3-2 16,1 3 0-16,-4 0-3 0,-3 0 1 15,0 0 0-15,-4 3 1 16,-3 0-2-16,-1 0-2 16,-6-3 1-16,3 0 1 15,-4 0-1-15,1 0-1 16,0 0 1-16,-1-3 1 15,-3 0-1-15,-3 0 2 16,3-1 0-16,-7 4 1 16,0 0-7-16,0 0 0 15,0 0-63-15,0 0-26 16,0 0-125 0</inkml:trace>
  <inkml:trace contextRef="#ctx0" brushRef="#br0" timeOffset="26718.506">10975 6990 212 0,'11'-31'79'0,"-8"18"-61"0,-10-6 8 0,11 13 1 16,-1 0-5-16,-3-4 1 15,-3 4-1-15,6-3-2 16,-3 2 23 0,0 1-24-16,4 0 6 0,-4 0 0 15,3-4 2-15,-6 1 1 0,3 6 0 16,-4-4 2-16,4-2-1 15,-7 6 2-15,0-3-4 16,3 2-2-16,-10 8 6 16,-3 5-12-1,-5 7-4-15,-2 6-7 16,-4 18 0 0,-4 26 1-16,0 9 2 0,4 4-3 15,0 9 0-15,6 18-1 16,8 1 3-16,7-10-5 15,11-12-3-15,13-1 1 16,15-15 2-16,7-3-2 16,7-16-2-16,0-12 0 0,3-13 1 15,1-9 1-15,-5-10 1 16,-2-3 0-16,-12-3 0 16,-9-3 0-16,-12-3 2 15,-6 0-5-15,-8-1-3 16,-3 1-24-16,0-3-7 15,0-1-79-15,7-6-31 16,11-12-75 0</inkml:trace>
  <inkml:trace contextRef="#ctx0" brushRef="#br0" timeOffset="28132.195">11232 7181 200 0,'4'-9'77'0,"0"3"-60"0,-4-7 13 16,0 7 1-16,0-4-5 15,3-2-1-15,-3 2-2 16,0 1 0-16,0 0-13 16,0-4 8-16,0 1 4 0,0-1 0 0,0 0 1 15,0 4-1-15,-3 0 1 16,-1-1 0-16,-3 4 16 31,-4 3-8-31,-3 3-7 0,0 6-3 16,-4 4-6-16,4 2-1 15,0 4-2-15,0 6 0 16,-3 0-2-16,2 12-1 16,1 4-3-16,4-4-1 15,-1 10-1-15,4-6 0 16,4 3 0-16,3-1 2 16,7 10-1-16,3-6 0 15,8-3-3-15,10-3 1 16,11-4-2-16,7-9-1 15,-4 0 1-15,-7-6 1 16,4-9 1-16,-7-7 1 0,0-9-2 16,-11-10-2-16,-4-9 5 15,-2-3 1-15,-5-1-2 16,-10 1-1-16,-7 3 1 16,-7 0 2-16,-11 12-5 15,-3 1-1-15,-7 6 0 16,-1 9 0-16,1 9-3 15,3 4 2-15,8 9-10 16,10-3-3-16,3 0-28 16,18-3-11-16,4-7-23 15,6-5-7-15,5-4-106 16</inkml:trace>
  <inkml:trace contextRef="#ctx0" brushRef="#br0" timeOffset="28520.686">11564 7344 376 0,'-11'-9'143'0,"15"3"-112"0,-4-4 19 0,0 4-2 16,0 0-2-16,0-1 2 0,0 4-13 15,7 0-4-15,-3 3-18 16,3 10-1-16,-4 5 1 0,1 4-3 16,-1 19 0-16,1 9-4 15,-4 3-1-15,3 0-3 16,1-3 1-16,3-9-2 15,0-10-1-15,0 0-2 16,0-9-1 0,0-6-9-16,0-4-3 0,0-3-32 15,-3-3-14-15,-4-3-32 16,0-3-14-16,3-9-71 16</inkml:trace>
  <inkml:trace contextRef="#ctx0" brushRef="#br0" timeOffset="28956.959">11811 6905 304 0,'-7'-9'112'0,"7"6"-87"0,0 0 22 15,0 3 5-15,0 0-8 16,3-3 1-16,5 3-5 15,-1 3-1-15,3 9-21 16,1 7 1-16,-1 12 1 0,1 16-7 16,-4 4 0-16,0-4-7 15,0-3-2-15,0-4 0 16,0-8 0-16,0 2-2 16,0-6 1-16,-3-6-4 0,-4 0 0 15,0-3-32 1,0-3-15-16,0-4-36 0,0-2-14 15,0-4-78 1</inkml:trace>
  <inkml:trace contextRef="#ctx0" brushRef="#br0" timeOffset="29406.264">12065 6824 332 0,'-7'-13'126'0,"3"10"-98"0,-3 3 21 0,4-3 4 0,-1 3-11 16,-3 3 0 0,0 3-9-16,-3 4-3 0,-1 2-16 15,0 4-7-15,1-3-2 0,-1 5-3 16,4-2 1-16,0 0-2 16,4-1-1-16,3-2-2 15,3-4 1-15,4 1-1 16,4-1 0-16,3-9 2 15,0 7 0-15,7-4 0 16,4-3 0-16,3 9-3 16,4 4 2-16,3 2 1 15,0 4 0-15,1 3 8 16,-1-3 5-16,-3 6 5 16,-8-6 3-16,-2 0-2 15,-8-4-2-15,-7 1-3 0,-7 3-1 16,-7-7-7-1,-11 7-2-15,-7-3 0 0,-6-4 2 16,-5-2-5-16,1-1-1 16,3-3-11-16,11-6-3 15,4 0-35-15,-1-3-13 16,4 0-30-16,3-6-10 16,4-13-82-1</inkml:trace>
  <inkml:trace contextRef="#ctx0" brushRef="#br0" timeOffset="29662.248">11987 6824 328 0,'-7'-10'123'16,"4"7"-95"-16,3-3 25 0,0 3 4 0,0 3-11 15,0 0-2-15,7-3-10 16,0 0-4-16,11 0-16 15,10-1-7-15,14-2-2 0,8-3-3 16,2-4 1-16,-6-3 0 16,-3 1 1-16,-5 2-5 15,-6-2 1-15,-4 5-44 16,-3-2-20-16,-4-1-37 16,4 1-12-16,7 2-43 15</inkml:trace>
  <inkml:trace contextRef="#ctx0" brushRef="#br0" timeOffset="30099.138">12714 6586 300 0,'-10'-4'112'0,"10"-2"-87"0,-8-3 20 0,8 2 4 15,-3 1-14-15,-4 3 0 16,0 3-3-16,-4 3 2 15,-3 7-18-15,-3 2 4 0,-1 16 1 16,-3 7 0-16,3 3-1 16,0 2-4-16,4 1-2 0,0 3-2 15,7 6 2-15,7 3-3 16,7-6 1-16,11 4-5 16,14-14 1-16,10-5-5 15,7-17 0-15,4-5-1 16,-3-13 1-16,-1-13 0 15,0-9 3-15,1-7 1 16,-4 1 3-16,-11-7 4 16,-10 4 1-16,-18-7-6 15,-14-9-3-15,-11 3-1 16,-10-3-1-16,-18 3-5 16,-21 6 1-16,-11 13-2 15,4 15-2-15,11 7-4 16,10 15-2-16,10 1-28 0,12 5-11 15,6-2-40-15,11 0-19 16,10-7-96 0</inkml:trace>
  <inkml:trace contextRef="#ctx0" brushRef="#br0" timeOffset="33852.528">10280 8900 212 0,'3'-4'79'0,"1"-2"-61"0,-4 3 15 0,0 3 1 15,4-6-6-15,-1 3 0 16,-3-4 2-16,0 1 1 16,0 3-16-16,0-3 6 0,0 6 3 15,0-3 3-15,-3-1 1 16,-1 1-4-16,-3 3-3 15,0 0 0-15,-4 3-1 16,1 4 0-16,-4-1 0 16,0 10-3-16,-1-4 0 15,-2 16-5-15,3 7-2 16,0 9-2-16,3 3 0 16,0 0 0-16,4 3 2 15,4-3-1-15,3 3 0 16,3-3-3-16,8 10 1 15,3-7-4-15,4-3 0 16,3-9-1-16,-4-13 1 0,-2-3-2 16,6-1 2-16,0 5-4 15,-3-11 0-15,-4-2 3 16,-4-4 3-16,-3-3 0 16,-7-2 0-16,-3-1-6 15,-1-3 1-15,1 0-24 16,-1 0-10-16,-3 0-37 15,11-19-136 1,3 0-10-16,0 0 65 16</inkml:trace>
  <inkml:trace contextRef="#ctx0" brushRef="#br0" timeOffset="34059.648">10456 8962 260 0,'-3'-6'99'0,"3"3"-77"0,0 0 24 0,0 3 6 0</inkml:trace>
  <inkml:trace contextRef="#ctx0" brushRef="#br0" timeOffset="34315.507">10453 8956 554 0,'-4'13'51'0,"1"2"-27"15,-1 7-4-15,1 6-2 0,-1 1-4 16,4-1 2-16,0 3-7 16,4-12-3-16,-1 0-1 15,4 0 1-15,0-1 1 16,4-5 1-16,0-4 0 15,-1-2 2-15,1-4-1 16,-1 0 0-16,1-3-5 16,-1-3-1-16,1 0-3 15,0 3-1-15,-1-3 1 16,1 3 2-16,-4 0-1 0,0 0-1 16,-4 0-21-16,1 0-11 15,-4 0-35-15,3 0-12 16,5-4-102-1</inkml:trace>
  <inkml:trace contextRef="#ctx0" brushRef="#br0" timeOffset="34692.623">10633 8890 280 0,'-7'-19'107'0,"7"13"-83"0,-4-3 24 0,4 2 6 0,0 1-10 16,-3 0-2-16,-1 3-6 15,4 0 0-15,0 3-20 16,0 3 2-16,0 6 2 0,0 13-5 16,4 13 2-16,-1 15-6 15,4 0-1-15,0 0-4 16,0 0 1-16,0-9-4 15,0 3 0-15,4-6-1 16,0-4 1-16,-1-6-2 16,1 0 2-16,-1 1-2 15,-3-7-1-15,0-7 1 16,1-2-1-16,-1-4-3 16,-4 1 0-16,1-10-36 0,-1 0-16 15,1 0-38-15,3-10-15 16,0 10-59-1</inkml:trace>
  <inkml:trace contextRef="#ctx0" brushRef="#br0" timeOffset="35013.102">10929 9188 356 0,'-7'0'134'0,"7"0"-104"0,0 13 14 0,0-13 0 0,4 3-10 15,-1 3 3 1,1 7-1-16,6 5-1 0,-3 7-18 16,0 10-4-16,0 3 1 0,0 5-4 15,0 4 0-15,1 1-6 16,-5-8-1-16,4-2-3 15,-3-19-1-15,-4 3-8 16,0-4-2-16,0 8-38 16,0-11-18-16,3-9-49 15,4-6-22-15,0-3-17 16</inkml:trace>
  <inkml:trace contextRef="#ctx0" brushRef="#br0" timeOffset="36013.763">11141 8878 228 0,'-7'-16'88'0,"14"10"-69"0,-4-4 17 0,-3 4 5 15,-3 0-2-15,3-1 4 16,0 4-7-16,-4 3-1 16,4 0-20-16,0 7 6 0,0 2 6 15,4 10-2-15,3 12 3 16,0 13-7-16,0 3-3 16,0 3-8-16,0-3-4 15,7-6-3-15,-7 0-3 16,0-13 1-16,0 3-1 15,0-9 0-15,-3-3 0 16,3-6-14-16,-4-4-5 16,1-6-41-16,0 4-18 15,3-7-92-15,0-10-47 16,0 1 106-16</inkml:trace>
  <inkml:trace contextRef="#ctx0" brushRef="#br0" timeOffset="36462.548">11451 8856 288 0,'-21'0'110'0,"32"0"-86"0,-26 3 22 0,12-3 4 16,-1 0-12-1,4 0-2-15,-7 3-5 0,4 0 0 16,-4 3-17-16,0 10 5 0,3 6 2 15,1 9-5-15,-1 10 1 16,1 3-8-16,10 3-3 16,3-3-3-16,-3-10 0 15,7 4-2-15,4-10 2 16,0-9-2-16,-1-10-1 16,5-5 5-16,2-8 4 15,1-8 4-15,-4-4 2 16,-3-12 0-16,-4-10 4 15,-7-5-7-15,-7-1 1 16,-7 3-8-16,-7 3-1 16,0 4-2-16,-11-1 1 15,4 7-4-15,-11 3 0 16,7 9-1-16,1 7 0 0,2 6-5 16,12 3 0-16,3 3-21 15,10 3-9-15,4 0-23 16,4 4-8-16,3 2-20 15,4 4-10-15,6 3-60 16</inkml:trace>
  <inkml:trace contextRef="#ctx0" brushRef="#br0" timeOffset="36882.642">11818 8918 280 0,'0'-9'107'0,"0"0"-83"0,-3-1 26 0,-1 7 6 16,0-3-10-16,-3-4 0 16,-3 7-15-16,-4 3-4 15,0 3-16-15,-4 7-2 0,0 5-2 16,4 7-1-16,4 13 1 16,3-1-4-16,7 1 0 15,7-4 10-15,7 1 3 16,7-7-3-16,7-3-3 15,4-7 1-15,0-5 3 16,-1-7-4-16,1-3 2 16,-4-10-1-16,-3-5 1 15,0-13 0-15,-8-10 0 16,-6 0-2-16,-4 1-1 0,-10 2-3 16,-5 4 1-16,-9-1-4 15,-8 1 0 1,-7 6-3-16,-6 3-1 15,2 6-4-15,5 7-1 0,6 0-28 16,7 9-13-16,11 6-26 16,7-3-10-16,7 3-37 15,4 4-16-15,-1 2-7 16</inkml:trace>
  <inkml:trace contextRef="#ctx0" brushRef="#br0" timeOffset="37167.012">11987 8533 364 0,'0'-32'137'0,"0"23"-106"0,4 3 19 0,-4 6 28 16,11 9-16 0,6 10-10-16,11 15-7 15,8 7-26-15,10 0 0 0,3 12-1 16,-3 7-2-16,-4 12 1 15,-7 3-7-15,-10 0-2 16,-11-9 0-16,-7-3 0 16,-10-10-4-16,-8-12-1 15,-7 0-1-15,-6-10 1 16,-1-6-22-16,0-6-7 16,4 0-47-16,4-3-17 0,10-1-139 15</inkml:trace>
  <inkml:trace contextRef="#ctx0" brushRef="#br0" timeOffset="40364.845">12958 6137 236 0,'-15'-66'90'0,"12"41"-70"0,3 3 24 0,3 13 4 15,1 0-10-15,3-1 0 16,4 4-4-16,-1 0 1 0,4-1-19 15,4 4 11-15,7 3 3 0,3 6 4 16,7 10 2-16,4 19-6 16,3 18-4-16,1 19-3 15,-1 13 0-15,-7 24-9 16,0 7-1-16,-6-6-7 16,-8 16-2-16,-11-10 0 15,-6 0 2-15,-11-19-3 16,-7-6-2-16,-11-10 0 15,-7-5 1-15,1-17-10 16,2-6-4-16,8-24-34 16,11-17-15-16,6-9-56 15,11 0-24-15</inkml:trace>
  <inkml:trace contextRef="#ctx0" brushRef="#br0" timeOffset="41205.606">13335 12869 260 0,'-7'-34'99'0,"7"21"-77"15,0-6 20-15,3 10 6 0,1-1-11 16,0 1-1-16,3 9 2 15,0 9 0-15,0 20-20 16,-4 11 1-16,1 14 1 0,-4 5-5 16,0 7 2-16,-4 16-8 15,-3 5-3-15,0-2-3 16,0-6-3-16,0-7 1 16,0-7-1-16,3-5 0 15,4-7 2-15,0-9-32 0,0-6-14 16,4-10-42-1,-1-6-18-15,5-6-51 16</inkml:trace>
  <inkml:trace contextRef="#ctx0" brushRef="#br0" timeOffset="41688.106">13741 12960 340 0,'10'-22'126'0,"-10"22"-98"0,-7 9 8 0,4-2-5 0,-8 8-6 16,-10 4 0-1,-4 3-6-15,-6 0 1 0,-1 0-11 16,0 0-3-16,7 0-2 0,4-3-2 16,4 0-2-16,2-7-2 15,12 1 1 1,6-4 1-16,12-3-3 15,6-2 2-15,7-4 1 16,7 0 0-16,4 0-3 16,3 0 2-16,4 9 3 15,-3 7 1-15,2 9-4 16,8 19-1-16,-3 6 1 0,-4 3 2 16,-8-9 4-16,-9 3 4 15,-8-9 9 1,-14-7 6-16,-11-3 0 15,-10-6 1-15,-11-3-14 0,-3-3-4 16,-4-7-5-16,-6-3 1 16,-8-3-4-16,-7-3 0 15,0-3-1-15,0-6 0 16,4-1-18-16,10-5-7 16,11-1-26-16,14-6-9 15,10 0-16-15,11-12-4 16,7-4-65-1</inkml:trace>
  <inkml:trace contextRef="#ctx0" brushRef="#br0" timeOffset="41985.847">13737 12853 348 0,'-17'-9'132'0,"17"0"-103"0,0-1 14 16,3 4 1-16,1 3-12 15,6 0 1-15,4 3-12 16,7 3-5-16,1 0-9 16,6-3-3-16,7-3 2 0,11-7-1 0,10-2 0 15,8-1-6-15,-1-2 1 16,-3-1 0-16,-3 0 2 15,-1 1-34-15,4 2-13 16,-3 1-42-16,-8 5-15 16,-7 10-52-1</inkml:trace>
  <inkml:trace contextRef="#ctx0" brushRef="#br0" timeOffset="42452.472">14651 12900 252 0,'-7'-21'96'16,"3"8"-75"-16,-3 0 19 0,4 7 2 0,-8 3-9 16,-3 6-2-16,-7 7 0 15,-4 5 0-15,-3 4-16 16,0 9 2-16,-1 7 3 0,5 2-2 15,-1 7 1-15,0 13-8 16,1 18-2-16,3 7-3 16,10-4-1-16,11-6-1 15,11-12 2-15,10-13 1 16,25-16 3-16,21-3 10 16,7-12 5-16,-4-10-11 15,1-12-3-15,-1-10-3 16,-3-12 0-16,-7-19 4 15,-10-13 3-15,-11 1-6 16,-22 2-3-16,-17 1-3 0,-21-7 0 16,-14-3-2-16,-8-3-1 15,-17 7 1-15,-14 8 1 16,-3 17-8-16,13 12-1 16,11 12-16-16,11 7-8 15,14 9-38-15,14 10-16 16,10 5-57-16,18 1-25 15,7-6 31 1</inkml:trace>
  <inkml:trace contextRef="#ctx0" brushRef="#br0" timeOffset="42888.052">15371 13123 316 0,'-18'-9'118'0,"7"2"-92"0,-3 11 22 0,11-4 2 16,-4 3-7-16,0 0-1 16,3 0-15-16,4 3-4 15,7 0-13-15,7 1 2 0,11-4 2 16,14 3-5-16,14-3-3 15,7-3-3-15,0 0 0 16,-4 7 0-16,-7-4 3 16,-6 3-27-16,-8-3-11 15,-3 7-41-15,-8-4-19 16,5 3-81 0</inkml:trace>
  <inkml:trace contextRef="#ctx0" brushRef="#br0" timeOffset="43216.85">16023 12719 368 0,'-10'-19'140'0,"6"13"-109"0,1 2 16 0,3 4-2 16,0 0-16 0,0 4-2-16,3 8-5 0,1 13-2 15,-1 19-10-15,4 16-2 0,0-4-1 16,-3 4-3-16,3-1-1 16,0 7-1-16,0 6-2 15,0 0-2-15,0-6-1 16,0-9-34-16,4-4-12 15,-1-19-29-15,1-2-9 16,3-10-74 0</inkml:trace>
  <inkml:trace contextRef="#ctx0" brushRef="#br0" timeOffset="43622.255">16404 12772 348 0,'-14'-6'129'0,"0"15"-100"0,-4 16 0 16,11-9-5-16,-3 15-7 15,-4 13-1-15,-1 6 9 16,1 10 4-16,0 6-15 16,7 9 7-16,4 6 6 0,6-12-4 15,11-6-1-15,15-6-8 16,16-17-1-16,15-11-6 15,0-11 1-15,0-11-3 16,-7-14 2-16,-3-18 0 16,-5-19 3-16,-6-3-1 0,-14-9 2 15,-11-4-4-15,-14 1 1 16,-11-17-5 0,-17-11 0-16,-21 8-3 0,-15 4-1 15,1 15-1-15,6 13 0 16,8 13-3-16,10 12-1 15,11 13-15-15,10 9-4 16,8 6-29-16,10 6-10 16,10 7-18-16,12 16-6 15,13 5-76 1</inkml:trace>
  <inkml:trace contextRef="#ctx0" brushRef="#br0" timeOffset="43997.746">17053 12929 392 0,'-3'-41'148'0,"-4"25"-115"0,-7-3-3 15,7 13-9-15,-8 3-14 16,-6 9 1-16,-7 13 6 16,-4 12 5-16,4 7-9 15,0 9 8-15,7 3 2 0,7 4 3 16,10-1 1-16,18 0-5 15,25-3-1-15,17-9-10 16,8-13-3-16,3-12-3 16,7-13 1-16,0-9 0 0,-3-10 1 15,-8-9 4-15,-13 0 5 16,-15-3-1-16,-18-7 3 16,-20-2-4-16,-22-10-1 15,-14-13-9-15,-13-6-2 16,-19-3 0-16,-21 13 0 15,-3 9-13-15,7 12-3 16,3 10-20-16,8 13-6 16,6 9-49-16,7 6-18 15,12 19-79 1</inkml:trace>
  <inkml:trace contextRef="#ctx0" brushRef="#br0" timeOffset="44598.365">12831 14045 304 0,'0'-16'115'0,"3"4"-89"0,8-4 19 0,-4 7 4 15,0-1-12-15,3 4-1 16,4 6-7-16,4 3-1 16,3 6-16-16,7 4 11 0,15 3 4 15,13-1-1-15,15 1 2 16,10 0-10-16,28-4 0 0,22 4-7 16,17-4 1-1,35-2-3-15,15-4 0 0,21 7 1 16,21-7 1-16,0 0-3 15,28-3-3-15,-7 1 0 16,7 2-1-16,-14-3 0 16,-4-3 2-16,-17-6 3 15,7-1 2-15,-32-2-3 16,-7-4-3-16,-14 1-5 16,-28 6 0-16,-29 6-2 15,-17 3 0-15,-17 3-9 16,-22 7-5-16,-14 2-28 15,-14 4-9-15,-11 0-47 16,-7 15-21-16,-7-2-75 16</inkml:trace>
  <inkml:trace contextRef="#ctx0" brushRef="#br0" timeOffset="63276.457">14305 14703 168 0,'4'-22'66'0,"-1"10"-52"0,4-7 12 15,-3 10 4-15,3-7-12 16,0-3-2-16,0 0-1 16,0 1 1-16,-3-1-9 15,-1 3 9-15,-3 0 6 0,0 4 2 16,0-1 1-16,-3-2-3 16,-1-1-2-16,-3 7-2 15,-4-4 1-15,1 0 1 16,-8 4 2-16,-7 9-3 15,-6 9-2-15,-12 7-3 16,-6 19-1-16,0 9-5 16,-1 18-3-16,4 20 0 0,0 9-1 15,1 0 0-15,2 25 0 16,12 0 4-16,9-3 3 16,15-13-2-16,11-3 0 15,13-12-3-15,5-26-1 16,-5-12-3-16,43-3 1 15,-10-12 0-15,24-20 1 16,25-12 0-16,-4-12 2 16,-4-10 6-16,-9-13 4 15,-15-9-6-15,-18-18-3 16,-17-7-2-16,-18 3-1 16,-25 9-2-16,-20 7-2 15,-12 22 1-15,-10 9-1 16,-14 38 0-16,-10 25 0 0,6 9 0 15,11 0 0-15,14-2-3 16,15-11 0-16,16-2-16 16,19-16-5-16,17-10-32 15,18-12-12-15,7-9-35 16,7-10-14-16,7-9-26 16</inkml:trace>
  <inkml:trace contextRef="#ctx0" brushRef="#br0" timeOffset="63618.947">15053 14989 364 0,'-42'0'134'0,"35"0"-104"0,3-7 16 0,4 7 17 15,18-3-22 1,10-6-5-16,11-1-6 16,3-5-17-16,0 9-3 0,4-1-3 15,4 1-3-15,6 3-3 0,4 0 0 16,-3 3-1-16,-1-3-18 15,-7-4-8-15,-3 1-44 16,-7 0-19-16,-7-1-47 16,0 4-19-1,-4 0 36-15</inkml:trace>
  <inkml:trace contextRef="#ctx0" brushRef="#br0" timeOffset="63949.185">16027 14540 340 0,'-4'-3'129'0,"1"3"-100"0,-11 3 9 0,10-3-1 16,-7 3-12-16,-3 7 0 15,-3 2-8-15,-1 1-2 16,4 6-9-16,0 9 5 0,7 0 2 15,3 4-6-15,8-4-2 16,10 3 1-16,7-6 1 16,7-3-1-16,4 0-1 15,3-6-1-15,1-1 0 16,-5-2-5-16,1-7 1 16,-4-3-5-16,-3-6-1 15,0-6-46-15,-4-7-20 16,4-3-60-16,3 4-24 15,-4 2 31-15</inkml:trace>
  <inkml:trace contextRef="#ctx0" brushRef="#br0" timeOffset="64193.863">16330 14471 416 0,'-3'-28'156'0,"-1"28"-121"0,4 0-10 15,4 10 26 1,-4 18-17-16,0 6-6 0,0 20-2 16,0 27-15-16,0 1 0 0,0 5 0 15,0 14-9-15,3 2 0 16,4-2-4 0,4-14 0-16,-1-11-31 0,4-17-15 15,1-12-31-15,-1-15-13 16,7-14-83-1</inkml:trace>
  <inkml:trace contextRef="#ctx0" brushRef="#br0" timeOffset="64813.895">18214 13995 340 0,'-18'0'126'0,"18"0"-98"0,4 0 10 0,-1-3-1 0,8-1-6 16,7-2 4-16,13-3-6 16,15-4-1-16,11-6-15 15,3 10-6-15,0 0 0 0,-4 5-4 16,4 8 0-16,-4 5-3 16,-3 0-3-16,-7 10-47 15,-7 0-21-15,-11 3-114 16</inkml:trace>
  <inkml:trace contextRef="#ctx0" brushRef="#br0" timeOffset="65030.044">18355 14412 408 0,'11'9'151'0,"6"-6"-118"0,29-3 16 0,-18-3-1 15,11-6-18-15,7-4-5 16,10-2-14-16,11-1-7 16,1 3-3-16,-1 4-1 0,-15 6 2 15,-6 3-30-15,-10 3-13 16,-8 3-30-16,-7 0-11 16,0 1-88-1</inkml:trace>
  <inkml:trace contextRef="#ctx0" brushRef="#br0" timeOffset="66143.168">20384 13198 188 0,'0'-22'71'0,"3"7"-55"0,1-4 17 0,-1 6 5 16,4-2-7-16,0-4-1 15,0 0 3-15,0 3 2 16,0 1-19-16,-3 12 8 0,-4 6 6 16,0 6-1-16,-7 7 1 15,-4 3-9-15,-3 3-2 16,-7-1-9-16,-4 8-2 15,1-1-6-15,2 0-2 16,5-3 2-16,3-3 1 16,3-9-4-16,8 2-1 15,6-5-2-15,4-7 3 16,7 3 0-16,7-6 1 16,8-6 0-16,2 6 0 0,5 0 2 15,2 0 1-15,1 6-4 16,4-3 1-16,10 13 2 15,7 3 1-15,3 9-4 16,-3-3 1-16,-7 10 0 16,-11-4 2-16,-6 0 10 15,-12-2 7-15,-10-4 1 16,-10-3 3-16,-15 3-9 16,-13-3-3-16,-15 0-2 15,-7-4-1-15,-3 1-7 16,-4-9 0-16,0-1-1 0,-7-3 2 15,0-6-6-15,3-6 1 16,4 3-26-16,11-3-10 16,10-4-18-1,11 1-5-15,11-1-12 0,10 1-4 16,10-4-64 0</inkml:trace>
  <inkml:trace contextRef="#ctx0" brushRef="#br0" timeOffset="66444.901">20493 12944 288 0,'-32'-3'110'0,"18"0"-86"0,-4 3 13 15,11 0 2-15,4 0-17 16,-1 0-2-16,8 0-1 15,10 0 0-15,7 0-10 16,7 0 1-16,8-3 3 0,13-3-5 16,14-4-2-16,8 7-3 15,0-3 0-15,-4 6-2 16,-7 6-1-16,0-3 1 16,-4 7-1-16,-3-4-44 15,-7 3-18-15,-7 1-79 16,-1-4-54-16,-9 0 82 15</inkml:trace>
  <inkml:trace contextRef="#ctx0" brushRef="#br0" timeOffset="66894.739">21491 12998 224 0,'-10'-19'85'0,"6"6"-66"0,1-6 10 0,-1 10 2 0,1 0-10 16,-5-1-2-16,-2 1 0 16,-4 9 0-16,-7 9-10 15,-4 13 6-15,-3 3 4 16,-4 7 1-16,0 5 3 16,-3 7-4-16,7 16 0 0,7 18-4 15,6 1 1-15,12 5-5 16,10-9-1-1,18-2 0-15,13-4 1 0,15-13 1 16,4-9 2-16,6-16-3 16,15-21 1-16,7-16-1 15,-4-13 3-15,-7-16 6 16,-7-6 2-16,-11-24-5 16,-13-8-2-16,-15-2-5 15,-18-6-1-15,-20-4-5 16,-32-15-1-16,-26 9-3 15,-2 12-1-15,-8 17-6 0,-6 15-3 16,-1 22-12 0,7 12-4-16,15 13-21 15,13 9-10-15,15 7-25 0,7 3-9 16,21 0-68 0</inkml:trace>
  <inkml:trace contextRef="#ctx0" brushRef="#br0" timeOffset="73871.383">20115 14076 156 0,'-14'0'60'0,"11"-9"-47"15,-1 9 15-15,4-3 2 0,0-4 9 16,-3-2 6-16,-1 6 0 15,1-3 0-15,-4 3-25 16,0-1 10-16,-1 4 5 0,1 4-2 16,0-1 3-16,0 0-9 15,4 0-4-15,3 0-5 16,7 6 1-16,7-2 3 16,7-4 1-16,25-3-1 15,32-3-2-15,13-7-4 16,36 1 0-16,21-10-7 15,22 0-1-15,13 0-4 16,1 7-1-16,17 3 1 0,-25 2 0 16,-10 7 2-16,-7 0 3 15,-18-3-2-15,-21-3 1 16,-21-4-5-16,-22 10 0 16,-13-3 1-16,-15-3 0 15,-10 6-2-15,-18 0-6 16,-7 6-2-1,-7-3-30-15,-7-3-14 16,-3 7-27-16,-4-4-12 16,-4 6-71-1,-10-2-70-15,-7-1 85 16</inkml:trace>
  <inkml:trace contextRef="#ctx0" brushRef="#br0" timeOffset="74472.874">21026 14462 280 0,'-32'-9'104'0,"21"5"-81"0,1-2 20 0,6 3 6 16,1-3-14-16,-1-4-2 16,1-5 0-16,3-4 2 15,7-6-19-15,3-7 6 0,11 4 2 16,4 0 3-16,17 6 1 15,18 9-4-15,11 17-1 16,3 24-3-16,0 16-3 16,-7 15 2-16,-7-2 2 15,-18 5-5-15,-17 1 1 16,-14 0-6-16,-11-4-1 0,-14-8-6 16,-15 2-3-16,-17-12-5 15,-10-10 0 1,-4-6 4-16,0-12 4 15,11-7-1-15,6-12-2 0,8-10 0 16,10-15-1-16,11 2-3 16,11-5 0-16,17 3-1 15,18-1 3-15,17 13-2 16,11 10 1-16,3 6 2 16,-6 6 2-16,-1 13-3 15,1-4 0-15,-8 10-1 16,-6-6-2-16,-5-4-46 15,1-5-19-15,0-7-47 0,3-4-19 16,-3 1-49 0</inkml:trace>
  <inkml:trace contextRef="#ctx0" brushRef="#br0" timeOffset="74908.35">22980 13760 264 0,'-21'-16'101'0,"14"10"-78"0,-11 6 35 16,11 0 10-16,0 0-7 15,3 3 2-15,1 0-12 16,10 3-2-16,11-3-27 15,13-6 3-15,29-6-1 0,21-1-6 0,8-2-3 16,9-7-8 0,8 10-5-16,-3-1-4 15,-15 10-1-15,-14 0-51 0,-18 16-22 16,-20 3-29-16,-22 9-13 16,-25 16-49-1</inkml:trace>
  <inkml:trace contextRef="#ctx0" brushRef="#br0" timeOffset="75088.229">22980 14180 272 0,'-56'28'101'0,"48"-25"-78"0,5 10 26 0,10-10 9 15,11-3-2-15,13-6 3 16,29-4-8-16,25-2-2 0,7-4-27 16,10 0-8-16,0 7-3 0,-6 3-7 15,-15 6 0-15,-14 6-29 16,-11 3-12-16,-10 4-40 15,-7-1-15-15,7-2-82 16</inkml:trace>
  <inkml:trace contextRef="#ctx0" brushRef="#br0" timeOffset="75646.228">24913 13305 332 0,'-25'-63'123'0,"18"38"-95"0,4-12 16 0,3 18 2 16,7-3-7-16,7-6-1 16,11-7-6-16,21 4-2 15,21 18-17-15,7 13 12 0,0 22 5 16,3 19-4-16,-2 34-1 16,-16 22-8-16,-16 4 0 0,-26 21-4 15,-24 3 0-15,-14-5-3 16,-21-8-1-16,-29 8-5 15,-17-4-3-15,3-16 0 16,4-15 1-16,7-26-1 16,11-12-1-16,13-22 1 15,15-22 1-15,17-28-3 16,18-15-2-16,15 2-1 16,13-6 3-16,18 0-2 15,17 13 1-15,8 6 2 16,3 9 0-16,-11 13-3 15,-3 6 2-15,-7 10-1 16,-7 8 0-16,-7 8-25 16,0 8-9-16,-8-2-42 15,1-10-17-15,-4 0-43 0,1-16-16 16,-5-15 12 0</inkml:trace>
  <inkml:trace contextRef="#ctx0" brushRef="#br0" timeOffset="76097.854">26197 13151 464 0,'7'-22'173'0,"-3"19"-135"0,-4 6 14 0,-4-3-4 16,-3 3-24-16,-10 7-5 0,-15 6-12 15,-14 6-5-15,0 9-1 16,0 3-4-16,4 4 2 0,7 3-1 15,3 3 0 1,11 0 0-16,7 3 0 0,14-7 2 16,10-2 0-16,18-4 0 15,18-2 0-15,18 5 0 16,3 4 2-16,3 6-1 16,8 7-1-16,7-1 3 15,3 0 0-15,-14-3 3 16,-14-3 1-16,-14-3 8 15,-14-6 4-15,-8 3 2 16,-13-7-1-16,-15-9-6 16,-13-9-1-16,-19 0-8 15,-9-13-1-15,-8 3-2 0,-14-6-2 16,-22 0 1-16,-9 0-1 16,2-6-14-1,5 3-3-15,6-7-11 16,14 4-5-16,15-4-26 0,17 1-13 15,18 0-32-15,14-1-14 16,10-9-52 0</inkml:trace>
  <inkml:trace contextRef="#ctx0" brushRef="#br0" timeOffset="76350.36">26173 13132 452 0,'-22'-3'170'0,"22"0"-132"0,22-3-6 15,-5-3-11-15,11-4-8 16,15-3 4-16,20-6 2 16,25-3 1-16,1 0-11 15,-5 6-5-15,8 4-1 0,3 5-2 16,-3 4-1-16,-7 3-30 15,-11 0-13-15,-7 0-49 16,0 3-21-16,3-7-59 16</inkml:trace>
  <inkml:trace contextRef="#ctx0" brushRef="#br0" timeOffset="77085.545">28145 13396 224 0,'-7'3'85'0,"7"-6"-66"0,-4 3 21 0,4 0 4 16,-3-3 0-16,-1-4 1 16,-3-2-3-16,-4-7-2 15,1-2-21-15,-1-4 4 0,4-3 4 16,0-4-4-16,7 4-1 15,7-6-4-15,7-10 1 16,7-3-4-16,8-12 1 16,-1-1-5-16,4 4 1 15,-1 3-5 1,1 19 1-16,-4 5-1 0,-3 17 1 16,-4 15-2-16,-7 19 1 15,-3 10-4-15,-8 2-2 16,1 4 0-16,-4-3-1 15,3-4 0-15,1 1 0 16,3-4 0-16,7-6 0 0,4 4 0 16,6-14 0-16,5-5-3 15,2-7 2-15,1-3 1 16,0 0 0 0,-4 0-3-16,-7 3 2 0,-3 3-1 15,-7 4 0-15,-4 2-16 16,-4 4-8-16,-3 3-44 15,0-7-17-15,7 7-107 16</inkml:trace>
  <inkml:trace contextRef="#ctx0" brushRef="#br0" timeOffset="77289.686">29111 13148 380 0,'-21'3'143'0,"18"4"-112"0,-1 2-6 0,4-6-11 16,7 3-10-16,0 4 0 15,0-1-33-15,4 4-15 16,-1 2 22-16,-3 1-53 0,0 9-19 16,-3-3-24-1</inkml:trace>
  <inkml:trace contextRef="#ctx0" brushRef="#br0" timeOffset="77465.699">28878 12734 324 0,'-74'-50'123'0,"57"41"-95"0,3 2 0 16,14 7-4-16,0 0-21 15,10 0-3-15,11 10-12 16,11-4-5-16,10 7 9 15,4 2-34-15,-3 7-11 0,-1 10-70 16</inkml:trace>
  <inkml:trace contextRef="#ctx0" brushRef="#br0" timeOffset="77985.745">29422 12474 348 0,'-11'-103'129'0,"15"68"-100"0,-1 4 24 0,-3 18 5 16,4 4-19-16,-4 9-5 15,0 12-15-15,-4 20-5 16,-3 18-8-16,-3 6-4 0,-5 7 1 16,1 12-2-16,0 19 2 15,7-3-11-15,7-9-2 16,7-13-22-16,4-10-9 15,6-15-3-15,5-9 2 16,2-13 5-16,1-10 3 16,-4-9 17-16,0-6 10 0,-3-3 3 15,-4 0 0-15,-3 3 3 16,-1-1 2-16,-3 4 2 16,4 0 1-16,6 0 15 15,5 0 10-15,-1-6 0 16,4 6 1-16,3-9-4 15,0-4 1-15,-7-9-6 16,-7-6-1-16,-7 0 0 16,-10 0 0-16,-4 9-7 15,-7 9-3-15,-8 10-1 16,-2 13 1-16,-1 12-3 0,0 3-2 16,4 0-5-16,11 4 0 15,6-1-2-15,8-3 0 16,6-3-31-16,8-6-13 15,10-9-28-15,7-4-9 16,8-6-15-16,6-3-4 16,0-7-12-1</inkml:trace>
  <inkml:trace contextRef="#ctx0" brushRef="#br0" timeOffset="78302.141">30300 12828 368 0,'42'-44'140'0,"-31"35"-109"0,3-10 13 0,-10 16 1 0,-11-6-15 15,-8 2-2-15,-9 4-8 16,-8 3-2-16,-3 7-10 16,-4 2-5-16,0 7 0 0,4 2 0 15,0 14 3-15,10-1-5 16,11 4-3-16,10-1 1 16,11-3 2-16,7 1 0 15,11 2-1-15,10-2 5 16,1 5 4-16,-5-5 6 15,-2-4 3-15,-12 6 4 16,-13-2 3-16,-11-4-11 16,-11-3-3-16,-7-9-7 15,-6 3-1-15,-12-10-6 16,-20-3 0-16,-8-3-39 16,-3-3-16-16,0 0-33 0,-3 10-11 15,-8 5-82 1</inkml:trace>
  <inkml:trace contextRef="#ctx0" brushRef="#br0" timeOffset="78738.05">27598 13700 312 0,'-21'0'115'0,"24"0"-89"0,4 0 12 15,4 0 1-15,10-3-1 16,4-3 4-16,6 2-6 16,19-2 1-16,6-3-21 15,-10 9 4-15,49-3 1 0,71-4 0 16,4 4 2-16,34-3-9 16,11-3-3-16,29-4-6 15,3 0-2-15,0 1-1 0,-15-1 1 16,-13 1-4-16,-32-4 0 15,-25-3-19-15,-28 10-7 16,-31-7-50-16,-33 1-20 16,-24-1-93-1</inkml:trace>
  <inkml:trace contextRef="#ctx0" brushRef="#br0" timeOffset="79773.119">28180 14173 252 0,'3'-25'93'0,"1"10"-72"0,-4-4 16 0,0 13 4 0,-4-1-4 15,-3 1 0-15,-7 6-5 16,-7 3 0-16,-11 3-18 15,-6 4 5-15,-5 9 2 0,-3 6-5 16,4 19 1-16,7 12-8 16,7 10-1-16,10 0-4 15,14-3-1-15,18 2-1 16,25-8-2-16,18-7 1 16,3-12 1-16,0-16-1 15,3-13 2-15,1-18-2 16,-8-10 2-16,-10-6 0 15,-11-10 1-15,-14-2 0 0,-10-7 0 16,-11-10-2-16,-7 1-2 16,0 9 1-16,-4 7 1 15,4 15-1-15,0 12 2 16,0 20-2-16,7 18-1 16,4 13 3-16,6 9 0 15,4 19-1-15,8 25 1 16,2 0 4-16,4-3 4 15,-6-7-2-15,-8 4 2 16,-14 0-2-16,-11-6 0 16,-17-13-1-16,-11-10 0 15,-7-12-7-15,-10-6 0 16,-15-13-3-16,-6 0 0 16,-1-12 2-16,7-10 0 0,8-9-3 15,7-9 0-15,13-13 2 16,11-4 0-16,18-5-2 15,18-4 0-15,24-6-1 16,29 7 3-16,17-4 0 16,7 3 1-16,18 1-33 15,10 2-15-15,-7-2-53 16,-7-1-23-16,-6-3-43 16</inkml:trace>
  <inkml:trace contextRef="#ctx0" brushRef="#br0" timeOffset="80165.851">29090 14258 280 0,'-25'-37'104'0,"8"24"-81"0,-19-3 20 0,19 16 6 16,-15 0-12-16,-3 0-1 15,-4 16-9-15,0 3-5 16,4 9-12-16,3 10 0 0,4 2 3 15,7 4-5-15,7-3-2 16,10-6-3-16,8-1 0 16,6-12 0-16,11-9 1 15,15-10 4-15,6-13 3 0,7-12 5 16,-6-12 4 0,-4-1 3-16,-11 4 3 15,-4 6-5-15,-9 12-3 16,-8 13-10-16,-7 13-3 15,-4 9-5-15,1 3-1 0,-1 0-1 16,4-3-2-16,7 3-22 16,0-6-7-16,4 0-19 15,3-4-8-15,0 1-16 16,0-3-5-16,-3 5-71 16,3 1-38-1,-4 3 93-15</inkml:trace>
  <inkml:trace contextRef="#ctx0" brushRef="#br0" timeOffset="80450.141">29199 13719 304 0,'-10'-28'112'0,"6"24"-87"0,1-2 18 0,3 6 2 15,0 0-11-15,0 0 24 16,3 19-8 0,1 16-26-16,-4 18-3 0,0 13-2 15,0 9-7-15,0 13-2 16,0 12-5-16,3 0-4 0,1-9-3 16,3-6-1-16,0-7-36 15,0-9-16-15,0-12-23 16,0-16-9-16,4-10-72 15</inkml:trace>
  <inkml:trace contextRef="#ctx0" brushRef="#br0" timeOffset="81559.325">29602 13982 244 0,'-4'-34'90'0,"4"15"-70"0,0-6 13 0,4 12 1 16,-1-2-5-16,4-4 3 15,0 0-5-15,0-3-2 16,0 9 9-1,0 13-20-15,-3 13 2 0,-4 25 1 16,0 9-7-16,-4 3-1 16,1 9-3-16,-1 7-1 15,1 6-6-15,3-3 1 16,0-6-7-16,0-6 0 16,0-10-35-16,0-7-12 15,3-5-18-15,1-7-6 16,-1-3-48-1</inkml:trace>
  <inkml:trace contextRef="#ctx0" brushRef="#br0" timeOffset="82159.184">29912 14277 200 0,'11'-44'74'0,"-8"22"-58"0,-6 3 27 15,-1 16 7-15,-3-3-10 16,-4 3-3-16,-6 6-10 0,-8 16-3 16,0 18-13-16,1 7 2 0,6 0 1 15,4 3-3-15,10-6 1 16,8-13-3-16,10 0 2 16,11-9-4-16,7-6 1 15,3-7 1-15,0-6 5 16,-3-6-2-16,-4-10 3 15,-3-9-4-15,-11-6 1 16,-7-7-5-16,-7 0 1 16,-11 1-5-16,-6 5-2 15,-4 7-3-15,-1 6-1 16,1 7-3-16,4 9 1 16,2 9-17-16,5 7-8 15,3 12-15-15,7 9-7 16,7 4-8-16,3-1-2 0,8-2 20 15,0-7 10-15,3 0 26 16,0-6 13-16,-3-9 26 16,3-7 14-16,-3-6 2 15,3-9 1 1,-4-13-6-16,4-10-3 0,1-12-9 16,6-3-5-16,-3 4-2 15,-1 8 1-15,1 7-3 16,-4 12 0-16,-3 10-8 15,-8 15-2-15,-3 20-5 16,0 8-3-16,1 4-2 16,-1 0-3-16,0-7-13 15,3-2-6-15,1-7-28 0,3-10-12 16,4-5-29-16,-1-4-10 16,-3-9-59-1</inkml:trace>
  <inkml:trace contextRef="#ctx0" brushRef="#br0" timeOffset="83482.783">24684 12201 240 0,'-32'-19'90'0,"25"13"-70"0,-4 0 10 0,11 0 2 0,0-1-5 16,0-2 2-16,0 6 1 15,0 3 1 1,-3 19 3-16,-11 28 4 0,-11 37-8 16,-7 26-3-16,-3 56-13 15,-4 47-4 1,1 29-6-16,2 28-1 0,8 5 8 15,14-11 2-15,10-13 2 16,11 0 1-16,4-29-6 16,0 1-4-16,-1-32 1 15,-3-22 0-15,0-18-1 16,-3-23 1-16,-1-24-4 16,4-19-2-16,4-16 0 0,3-16-1 15,11-9 0-15,14-10 0 16,17-6 0-16,8-6 2 15,10-3-1-15,28 0-1 16,21-3-2-16,15-1 1 16,38-2 1-16,29 3 0 15,31-4 0-15,50 1 2 16,46-1-3-16,31-2 0 16,18-10 3-16,7 6 1 15,4-12 1-15,-8-4 0 16,4-9-2-16,-7-6-2 15,32-15 1-15,-28-11-1 16,-26 4 0-16,-41-3 0 16,-8 13 0-16,-45 2 0 0,-18 7-3 15,-35 3 2-15,-47-7-8 16,-38 4-2-16,-35-9 1 16,-32-23 4-16,-25-28 3 15,-24-22 4-15,-22-40 0 16,-27-29 2-16,-22-47-7 15,-15-6 1-15,5-22 1 16,-1-18 1-16,-3 15 1 16,0-7 0-16,-3 29 2 15,-1 34 1-15,18 16 1 16,11 32 0-16,13 27 0 16,8 29 0-16,7 16-5 15,3 21 1-15,4 10 0 16,0 9 2-16,0 3-3 0,0 4 0 15,-7 6 1-15,-15 6 0 16,-20-3-3-16,-25 0 2 16,-14 0 1-16,-47 6 0 15,-27-3 0-15,-60-3 0 16,-46 0-3-16,-46 0 2 16,-53-4 1-16,-64 10 2 15,-38 10-1-15,-32 15-1 16,-7 23-2-16,7 14-1 15,14 14-27-15,14 18-12 16,43 4-48-16,49 18-19 16,70-13-58-16</inkml:trace>
  <inkml:trace contextRef="#ctx0" brushRef="#br0" timeOffset="89350.688">2466 13176 140 0,'11'-6'52'0,"-11"6"-41"0,7-12 11 0,-4 5 3 0,-3 4 6 16,0-3 5-16,0 6-2 15,0-3 2-15,-3 0-20 16,-1-1 11-16,-3 1 3 16,3 0-4-16,-3 3-3 0,4 0-7 15,-1 0 0-15,1 0-5 16,-1 6-1-16,1-2-4 16,3-1-1-16,0 0-1 15,0 3 2-15,0-3 1 16,3 4 1-16,1-4 0 15,3-6 2-15,0-4-1 16,4 4 0-16,-4-3-5 0,0-4-3 16,0 1 2-1,-7-3 0-15,0-1-1 0,-4-3 1 16,1 4-2-16,-8 2 2 16,4 1-2-16,-7 3-1 15,3 6 3-15,-3 6 0 16,4-3-4-16,-8 16 1 15,4-7 0-15,-4 10 2 16,4-3 3-16,4 6 2 16,-1-6-3-16,11 9-1 15,0-9 1-15,11-6 2 16,-4-1 1-16,7-12 3 16,0 0-3-16,3-9 1 15,-2-1-1-15,-1-8 3 0,0 2-3 16,-4-6-2-16,1 3 0 15,-8-9 1 1,1 6-5-16,-8-6-1 0,1 3 0 16,-8 6 2-16,1 6-1 15,-8 10-1-15,0 0-2 16,-13 12 1-16,10 1-1 16,-11 9 0-16,11-4 0 15,7 10-2-15,-1-6 3 16,8 6 0-16,4-3 3 15,10-3 1-15,0 3-1 16,11-6 1-16,3-4 0 16,-4-9 1-16,5 1 2 15,-1-11 1-15,0 1-1 0,-3-7 1 16,-4-8-4-16,-4 2-2 16,1 9 2-16,-11-9 0 15,0 4-1-15,-7-4-2 16,0 3 1-16,-7 1 1 15,-18 2-3-15,0 4 0 16,7 9-1-16,-6 6-2 16,6-3 3-16,-7 16 0 15,8-7-2-15,6 14 2 16,4-5 1-16,7 14 0 16,3-7-3-16,15 4 0 15,-1-7 2-15,15-10 2 16,-4 4 2-16,14-19 3 15,-13 0 1-15,20-12 1 16,-10-1-4-16,7-6-1 0,-15 4-1 16,1-7 1-16,-4 3-2 15,-10-6 2-15,-4 3-2 16,-11 0-1-16,1 3 1 16,-11 3 1-16,-1 1-3 15,-13 2 0-15,11 10 1 16,-19 6 0-16,5-3-3 15,-5 16 0-15,15-4 2 16,0 7 0-16,3-3-2 16,8 9 0-16,6 0 2 0,18 3 0 15,-7-6-2-15,15-6 2 16,-8-4 3-16,14-12 3 16,0 0 0-16,11-9 0 15,-11 0 1-15,4-10 1 16,-4 3-6-16,0-6 0 15,-10 10 1-15,-11-10 1 16,-3 3-1-16,-15-3-2 16,0 3-2-16,-13 7 1 15,6-1 1-15,-21 13 0 16,11 0 0-16,-21 9 0 16,10 1-3-16,4 9 0 15,3-4 2-15,4 13 2 16,10-9-5-16,14 16 1 15,1-10 1-15,21 3 1 16,-4-3 1-16,17-12 2 0,-6 2-1 16,7-11 2-16,0-4 0 15,13-10 1-15,-13 1-2 16,3-7 1-16,-6 0 0 16,-5-6 1-16,-6 4-2 15,-14-11 1-15,-1 4-2 16,-17 3-1-16,3 0 1 15,-17 7-1-15,7-1 0 16,-21 10 0-16,10 3-3 16,-14 9 2-16,7 0-1 15,11 13-2-15,0-3 0 0,7 9 3 16,14 12-2-16,10-8 1 16,1-4 2-16,20 0 0 15,-6-3 0-15,7-13 0 16,-1 7 0-16,19-22 2 15,10-4 1-15,-22 1 1 16,-2-1 0-16,2-8 0 16,-6 2 0-16,-14-6 2 15,-1 3-3-15,-13-3 0 16,-1 3-1-16,-14 0-2 16,1 4 3-16,-18 2 0 15,-11 7-4-15,14 9 1 16,0 0-2-16,-3 10-2 15,0 12 0-15,21-6 3 16,-1 0-2-16,12 12-1 0,-1-6 3 16,18 0 0-16,-3-3-2 15,7-9 2-15,-1 2 1 16,15-12 2-16,-4-3 1 16,11-9 1-16,-11 0 0 15,8-10 0-15,-5 6-2 16,-6-15-2-16,-4-7 1 15,-10 14 1-15,-4 2 1 16,-18-3 1-16,1 3-2 16,-11-6 1-16,-1 6-2 15,-20 10-1-15,10-4-2 0,-14 19 1 16,1-6-1-16,-1 16 0 16,14-3-3-16,4 9 1 15,7-7 0-15,17 10 2 16,1-6-1-16,17 12 1 15,0-9 2-15,17-3 0 16,-9-3-3-16,6-10 2 16,4-3 3-16,13-6 1 15,-13 0 1-15,4-13 0 16,-1 4 0-16,-11-4 2 16,-6 4-1-16,-7-7 0 15,-4 3-3-15,-14-3-2 16,-11-3 1-16,-3 10-1 0,0-1 0 15,-11 4 0-15,7 3-3 16,-6 9 2-16,2 0-1 16,-2 13 0-16,2-4 0 15,12 7 0-15,6 0 0 16,8 18-2-16,3-8 3 16,10 2 0-16,1-6 1 15,10-3 0-15,0-3 0 16,11-10 0-16,-7-3 0 15,6-12 2-15,-2 0 1 16,6-16 1-16,-11 9 0 16,-6-12 0-16,0 10-2 15,-11-7 1-15,0 3 0 16,-18-3 1-16,1 3-2 0,-11-9-2 16,-1 12-2-16,-23-3 1 15,9 4 1-15,-10 8 2 16,1 4-3-16,-1 10-2 15,14-4-1-15,0 12 3 16,11 1-2-16,14 3-1 16,0 0 0-16,17 12 3 15,1-9 0-15,14 6 1 16,-1-6 0-16,5 0 0 16,-8-3 0-16,18-10 0 15,-8 7 0-15,5-19 2 16,-5 3 1-16,1-22 1 0,-4 9 0 15,-6-12 0-15,-8 3-2 16,-11-3-2 0,-3 3 1-16,-14-6 1 0,0 0 1 15,-18 3 1-15,11 3-5 16,-18 6 1-16,11 4-2 16,-18 12-2-16,11 0 0 15,7 9 3-15,-1 0-2 16,12 10-1-16,-1-3 3 15,18 6 0-15,0-3 1 16,18 0 0-16,-4 2-3 16,11-2 2-16,-8-3 1 15,19-7 0-15,-12 1 0 0,15-13 0 16,-14 0 2-16,6-10 3 16,-6 4-2-16,0-10 0 15,-8 3 1-15,-9-6 0 16,-1 3-2-16,-18-3 1 15,4 0-4-15,-14-3 0 16,0 3 1-16,-8 7 2 16,5 5-3-16,-1 20 0 15,0-10-1-15,-3 19-2 16,3-7 0-16,15 7 3 16,-1-3-2-16,11 5 1 15,0-2 2-15,11-3 0 16,-4-3-3-16,11-7 0 15,-4 0 4-15,0-9 1 0,3 0 2 16,-3-7 0-16,-3 1-2 16,-4-7 1-16,-3 4-2 15,-1-4 2-15,-3 4-2 16,-3-1 2-16,-1 4-4 16,-3 5 0-16,-4 1 1 15,-3 6 2-15,4 1-3 16,-4 5-2-16,3-3-1 15,4 4 3-15,4-1 0 16,3 0 1-16,0-2-3 16,7-4 2-16,0-3 1 15,0 6 0-15,0-3 0 16,3-3 2-16,-3 0-1 16,0-9 2-16,0 9-2 0,-3-6 2 15,-4-1-2-15,0 1-1 16,0 0 1-16,-4 3-1 15,1 0-3-15,-1 3 2 16,1 0 1-16,-1 3 2 16,1 0-3-16,-1 0-2 15,4 0 2-15,0 0 0 16,0 0-2-16,0 0 2 16,0 1 1-16,4-4 2 15,-4 0-1-15,3-4-1 16,1 1 1-16,-4-6 1 15,0 3-1-15,0-1-1 16,0 1 3-16,0-3 0 16,0 2-4-16,0 7 1 0,0 0-2 15,0 4 0-15,0-1 2 16,0 0 0-16,0 0-3 16,0 3 0-16,0-3 2 15,3 1 2-15,1-1 0 16,-1 0-1-16,1 0-41 15,0 0-18-15,-1 0-65 16,8 3-28-16,-1-2-35 16</inkml:trace>
  <inkml:trace contextRef="#ctx0" brushRef="#br0" timeOffset="91933.276">3087 12596 204 0,'-11'0'77'0,"8"-3"-60"0,-8 3 10 0,4 0 4 16,0 0-2-16,-7 0 5 16,0 0-5-16,-7-3-1 15,3 0-15-15,0-3 3 0,-3-1 4 16,0-2-7-16,-4-4-2 15,-10 1 0-15,-4-4 3 16,-3 7-2-16,-11-1 1 16,0 10 1-16,0 0 2 15,11 0-7-15,-8 7-1 0,-6-4 0 16,0 6 0-16,-11 1 0 16,-1-1 0-16,1 4 0 15,15-4 0-15,-1 4 0 16,7 2 0-16,3 4-7 15,-6 6 0-15,7 3-1 16,-11 7 2-16,3 6-1 16,8 2-1-16,-4 8 3 15,7-7 2-15,8-4-2 16,-1-2 0-16,0-4 1 16,11-2 2-16,0-1-1 0,10-3 0 15,1 1-3-15,-1-1 1 16,4 0-2-16,3 0 2 15,4-3-2-15,8 0 2 16,2-3-2-16,8 3 2 16,-1-3-4-16,8 0-2 15,3 0 2-15,8 3 2 16,-8-6 2-16,7 6 3 16,0-3-3-16,-3-3-2 15,-4 0 0-15,4 0 1 16,3-4 1-16,1 1 1 15,-1 0-2-15,7-4-2 16,8 4 1-16,-4-4 1 0,6 1 1 16,-6-1 1-16,0 1-5 15,4 0-1-15,-8-4 3 16,18 0 3-16,-7 1-1 16,7-4-2-16,3-3 0 15,4 7 1-15,-14-1-1 16,4-3 2-16,3-3-2 15,7 1 2-15,3-1-2 16,8 0 2-16,-8 0-4 16,1 0 0-16,-4 0 1 15,11-3 2-15,10 0-3 16,-4 0 0-16,1 0 1 16,3-3 2-16,-3-3-1 15,10 0 2-15,4 2-2 0,-4 4-1 16,-7 0 1-16,11 0-1 15,3 0 0-15,4 4 0 16,-10-1 0-16,16-6 0 16,8-4 0-16,4 1 2 15,-15-3-1-15,-10 5-1 16,7-2 1-16,7-3 1 16,0 9-1-16,-18 0-1 15,0 0 1-15,7 0 1 16,4 6-3-16,0-3 0 15,-11 7 3-15,-3-10 3 16,14 6-4-16,0-6-1 16,-4 3-2-16,-10-3 0 15,3 0 2-15,7 0 2 0,4 6-3 16,-7-3 0-16,-11 1 1 16,7-1 2-16,11 0-1 15,0 0 2-15,-4 0-4 16,-6 0 0-16,6 0 1 15,11 1 0-15,-4 2 0 16,-10 0 2-16,3 0-1 16,8-3-1-16,2 1 1 15,-6-4-1-15,-7-4 0 16,10-2 0-16,11 0 0 16,-7 0 2-16,-14-4-1 15,10 4-1-15,8 0 1 0,-4 3 1 16,-7-1-3-16,-4-5 0 15,11 6 1-15,0-3 2 16,-8 2-3 0,-9-2 0-16,10-3 3 0,3-1 1 15,0 1-4-15,-13 9 1 16,-12-3 0-16,4 0 2 16,4 3-1-16,0 0-1 15,-7 3-2-15,-11 0-1 16,-7-3 2-16,-4 0 2 15,1 0 0-15,-1-3 2 16,4-3-2-16,-3-4-1 16,-8-2 3-16,-7-7 2 0,-3-9-2 15,-10-1-2-15,-8-2 0 16,-7-10 1-16,-3-3-1 16,-8-3-1-16,-3-3 1 15,-3 3 1-15,-4 6-3 16,-7-3 0-16,-7 1 1 15,-8-4 0-15,-2-10 0 16,-15 4 2-16,-10-1-1 16,-4 7-1-16,0 7 1 15,-4 2-1-15,1 7 0 16,-8 2 2-16,-13 4-3 16,-8 3 0-16,0 4 1 15,8 2 0-15,-8 3 0 16,-10 1 0-16,-7 2 0 0,3 1 0 15,7 0 0-15,-10-1 0 16,-11 4 0-16,0-3 0 16,11-1 0-16,-4 4 0 15,-11 3 0-15,1 0 0 16,10 0 0-16,-3 3 0 16,-11 3 0-16,0 0 2 15,11 0-3-15,3 0 0 16,-11 0 1-16,-6-3 0 15,10 0 0-15,7 0 0 16,-10 3-3-16,-8-3 2 16,11 0 1-16,4 3 2 15,0 1-1-15,-11-1-1 16,7 0 1-16,0 0-1 0,0 3 0 16,-7-3 0-16,0 4 0 15,11-4 0-15,-1-3-3 16,-10 0 2-16,1 0 1 15,13-3 2-15,7-4-1 16,-17 7-1-16,-4 0-2 16,7 7 1-16,10-4 1 15,-6 3 2-15,-7 3-1 16,3 1-1-16,10-1-2 16,5-6 1-16,-12 4 1 15,1-1 2-15,7-3-1 16,10-3-1-16,4 0 1 0,-22-3-1 15,8 0 0-15,7 0 0 16,10-4-3 0,-10 7 2-16,-4 0 1 0,-3 0 2 15,7 0-1-15,10 0-1 16,-3 0 1-16,-4-3-1 16,-3-3 0-16,-1 6 0 15,5-9-3-15,10 5 2 16,3-5 1-16,-10 0 2 15,0-4-1-15,6 4-1 16,8-1 1-16,11 1-1 16,-4 3 0-16,3 3 2 0,-6 3-3 15,6 3-2-15,1 0-3 16,13 0-1-16,5-3-49 16,13-6-20-16,14-4-83 15,15-12-36-15,6-3 41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35:00.08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16880 6814 200 0,'-3'0'74'16,"3"-3"-58"-16,0 0 14 0,0 3 1 0,0-3 1 15,0-3 4-15,0 0-5 16,0-4 1-16,0 1-18 15,-4-1 10-15,1 4 5 0,-4 0-4 16,0 3 0-16,0 3-8 16,0 3-2-16,0 3-7 15,-4 3 0-15,4 4-1 16,0 0 3-16,0 2-1 16,0 1 0-16,0-4-3 15,3 4-1-15,1-3-3 0,3-4 1 16,7-3-2-1,0-3 2-15,7-3 0 0,4-3 3 16,3-3-3-16,0-3 0 16,0-4 5-16,0-3 5 15,-3 4-7-15,-8-10-1 16,-3 0 1-16,-7 0 3 16,-7 0-2-16,-3 3 1 15,-8 4-7-15,-3 2-1 16,0 7 2-16,0 6 1 15,0 6-1-15,-1 13-2 16,1 3-2-16,0 6 1 16,0 3 1-16,7-2 0 15,3 5 0-15,4-3 2 0,4-2-1 16,3-4 2-16,7-3 0 16,3-10 3-16,4-2-1 15,4-10 0-15,3-10-1 16,4 1 2-16,3-7 3 15,0-6 2-15,-3-3-3 16,-4-9 0-16,-7 2-5 16,-3-8-2-16,-11-4 2 15,-4-3 0-15,-6 3-1 16,-4 3 1-16,-4 10-2 16,-3 5 2-16,0 14-4 0,-1 12 0 15,-2 16-1-15,3 15 0 16,-1 13 2-16,5 0 0 15,3 0 0-15,7-4 0 16,3-2-3-16,8-7 0 16,3 4 2-16,3-10 2 15,8-6 0-15,3-7-1 16,7-5 3-16,8-7 0 16,2-7-1-16,-2-2 1 15,-1-10 0-15,-3-3 3 16,-8-9-3-16,-2-7 0 15,-12-6-1-15,-10-3 1 16,-7 0-2-16,-11 6 2 16,-6 4-2-16,-8 9 2 15,0 12-2-15,0 13-1 16,1 12-2-16,-1 13-1 0,4 16-1 16,3 6 3-16,7-4 0 15,4-2 1-15,7-3-3 16,7-4 2-16,4-6-1 15,6-6 0-15,4 0 0 16,4-7 0-16,3-2 4 16,11-7 1-16,0-3-1 15,3-7-2-15,0-5 3 16,1-4 0-16,-8-6-1 16,-3-6 1-16,-8-3-2 15,-6-4 2-15,-8-2 0 0,-10 5 1 16,-7 4-2-16,-7 3-2 15,-7 9 1 1,-4 10-1-16,0 15-3 0,0 16 0 16,4 7-1-16,4-1 3 15,2 13 0-15,5-3 1 16,3 0 0-16,7-4 0 16,3 4-3-16,8-7 2 15,6-2 1-15,8-13 0 16,10-1-3-16,4-11 0 15,3-7 4-15,0-7 1 16,1-5 0-16,-5-7 1 16,-2-3 0-16,-8-3 1 15,-7 0-2-15,-7-6 1 0,-11 2-2 16,-10-5 2-16,-10-4-2 16,-8 1-1-16,-3 2 1 15,-1 20-1-15,1 11-3 16,3 17 2-1,4 12-1-15,3 6-2 0,4 4 0 16,7 6 3-16,7-4 0 16,3 7 1-16,8-6-3 15,7-7 0-15,3-9 2 16,10-6 2-16,12-10 0 16,2-6 2-16,1-6-2 15,0-4 2-15,-4-5-2 16,-3-4 2-16,-4-6 0 0,-6-3 1 15,-8-1-2-15,-7-5-2 16,-11-7 3-16,-10-6 0 16,-11 0-1-16,-6 6-2 15,-8 10-2-15,0 12 1 16,0 22-1-16,4 19 0 16,3 10 0-16,4 2 0 15,3 10 2-15,8 0 0 16,6 0-5-16,7 3 1 15,8-7 2-15,7-2 3 16,10-10-2-16,11-6 0 16,10-9 1-16,7-10 2 15,1-9-1-15,-5-7-1 16,-2-6 3-16,-4-9 0 0,-8-3 1 16,-6-7 0-16,-7-6 0 15,-11-3 2-15,-7-3-3 16,-11 3-2-16,-14 6 2 15,-13 13 0-15,-12 19-1 16,-3 21-2-16,4 13-4 16,10 7 0-16,7-4 2 15,8 6 1-15,10-5-2 16,7-4 0-16,7-10-12 16,10-2-2-16,8-4-41 15,10-2-14-15,4-7-71 0,0-7-29 16,-11-5 5-1</inkml:trace>
  <inkml:trace contextRef="#ctx0" brushRef="#br0" timeOffset="2693.414">16764 10480 304 0,'-4'-19'112'0,"4"10"-87"0,0 6 18 0,0 3 0 16,0 0-8-16,0 0 2 15,0 3-6-15,0 6 1 16,0 0-18-16,0 10 3 0,0 3 3 16,-3 0 0-16,3 3 3 15,-4-6-7-15,4 6-1 0,0-3-5 16,0-3-1-16,0 0-3 15,0-4-1-15,0-2-3 16,4-4 1-16,-1 1-2 16,1-7 2-16,0 6 0 15,-1-2 1-15,4-4 0 16,0-3 2-16,4 0-3 16,3-3 0-16,0-4 1 15,4 7 2-15,-1-3-3 16,-3-3-2-16,0 6 0 15,1 0-1-15,-1 0 0 16,0 0 0-16,-4 0-25 16,1 0-10-16,0 0-26 0,-1 0-10 15,1-3-19-15,-4-4-7 16,0 7-62 0</inkml:trace>
  <inkml:trace contextRef="#ctx0" brushRef="#br0" timeOffset="3006.662">17046 10480 260 0,'0'-28'99'0,"0"18"-77"0,4 1 24 0,-4 9 6 15,0 0 4-15,0 0 25 16,0 9-22-1,0 10-31-15,0 12 0 0,-4 4 2 0,1 6-10 16,-1 3-1-16,1 3-9 16,-1 6-2-16,4 10-4 15,0-4-3-15,4-6 0 16,3-9-1-16,3-6 0 16,1-7 0-16,-1-6-18 15,-2-3-5-15,-1-3-27 16,-4-6-10-16,1 2-34 15,-4-5-14-15</inkml:trace>
  <inkml:trace contextRef="#ctx0" brushRef="#br0" timeOffset="6702.946">15169 13421 260 0,'0'-50'96'0,"4"22"-75"0,7-10 21 0,-4 29 6 16,0-4-4-16,0 4 1 15,-4-1 4-15,-3 10 2 0,0 10-28 16,-3 12 5-16,-4 15 2 16,-7 10-7-16,-8 0-1 0,-6 0-11 15,-4 0-2-15,4-3-3 16,4-6-1-16,2-4-3 15,8-9-2-15,4 0-2 16,6-6-1-16,11-6-1 16,7-4 3-16,7-2 0 15,8-7 1-15,2-4 0 16,5 1 2-16,-1 0-3 16,4 0-2-16,7 3 2 15,10 6 2-15,15 19-2 16,6 16 0-16,1 9 5 15,-8 0 2-15,-6-3 0 16,-8 4 1-16,-10-7 7 16,-10-4 5-16,-15-2 4 15,-14 0 1-15,-11-7-9 0,-13-6-4 16,-15 0-6-16,-21 0-2 16,-18 3-1-16,-3-6 1 15,4-3-4-15,-4 0-2 16,-8-13 2-16,1-12 0 15,7-13-4-15,11 0-1 16,13-6-13-16,12 0-5 16,9 0-16-16,15 0-5 15,11 0-20-15,6 3-9 16,8-3-62-16,-1-7-27 16,1 1 22-16</inkml:trace>
  <inkml:trace contextRef="#ctx0" brushRef="#br0" timeOffset="7016.346">15254 13201 356 0,'-32'0'132'0,"25"4"-103"0,0 2 16 0,11-3 0 16,3 3-12-16,3 4-2 16,8-1-2-16,10-6 1 15,15-6-16-15,24-3 3 0,14-7 3 16,0 1-7-16,4-4-2 16,3 4-4-16,4 2-2 15,-8 7-3 1,-6 3-2-16,-8 3-50 0,-3-3-24 15,-3 6-42-15,6 4-15 16,-13 9-27 0</inkml:trace>
  <inkml:trace contextRef="#ctx0" brushRef="#br0" timeOffset="7541.505">16672 13371 264 0,'-10'-44'101'0,"3"22"-78"0,-7-6 17 16,10 15 3-16,-7 1-3 15,-3-1 0-15,-7 4 1 16,-4 2 1-16,-6 7-23 15,-5 10 0-15,1 15 0 0,0 13-3 0,0 18 1 16,-1 10 2 0,5 6 2-16,-5 25-5 15,8 7-1-15,10-7-1 16,11-13 2-16,21-8-7 0,11-14-3 16,28-15-3-16,25-3 0 15,3-12-2-15,7-20 2 16,11-9 0-16,-4-9 3 15,-10-16 1-15,-11-12 3 16,-14-13-1-16,-14-19 2 16,-15-3-6-16,-16-3-1 15,-23 0-2-15,-23-7 1 16,-22-2-2-16,-11 5-1 16,-20 11-2-16,-15 14 1 15,4 20-1-15,13 12-2 16,15 16-6-16,15 9-2 0,16 10-20 15,15 3-9 1,18 3-27-16,20-3-10 0,22-4-31 16,21-2-11-16,11-1-31 15</inkml:trace>
  <inkml:trace contextRef="#ctx0" brushRef="#br0" timeOffset="7949.954">17501 13430 280 0,'-10'-40'104'0,"10"8"-81"0,-7-15 25 0,3 28 6 15,-3-6-19-15,-3 7-5 16,-8-1 4-16,-7 3 5 16,-3 10-21-16,-4 12 10 0,-3 19 5 15,-4 28-4-15,0 13-2 16,1 6-4-16,6 22 0 15,11 13-4-15,17-10 0 16,15-9-6 0,17-10 0-16,32-12-8 0,32-9-3 15,6-20 1-15,19-15 0 16,-4-12-1-16,-11-13-2 16,-17-16 7-16,-18-19 5 15,-18-15-4-15,-24-10 0 0,-29 0 0 16,-31-6 0-16,-22-18-4 15,-20-17-3-15,-29 10-7 16,-7 19-1-16,-3 15-13 16,3 26-2-16,3 21-15 15,12 26-4-15,17 15-44 16,17 13-20-16,22-4-99 16</inkml:trace>
  <inkml:trace contextRef="#ctx0" brushRef="#br0" timeOffset="8440.901">14542 14500 356 0,'-25'15'134'0,"25"-8"-104"0,0-1 16 0,3-3 1 0,1 0-15 16,3 0-3-16,4 3-4 15,3 1-1-15,7 2-13 16,11 1 2-16,6-1 1 0,8 0 4 16,14 1 1-1,28-4-2-15,22-3 2 0,34-3-4 16,29-9 1 0,28-1-5-16,11 1-1 0,28-10-4 15,-7 7 1-15,21-4 0 16,-18 3 1-16,11 1-4 15,-28 2-1-15,-4 7-1 16,-14-3-2-16,-35 3-2 16,-25 0 1-16,-21 0-21 15,-21-4-10-15,-22 4-50 16,-24-3-22-16,-21 6-111 16</inkml:trace>
  <inkml:trace contextRef="#ctx0" brushRef="#br0" timeOffset="8936.822">16425 14951 288 0,'-24'-16'107'0,"24"10"-83"0,-4-3 32 15,4 9 10-15,0 0-13 16,0 0-4-16,0 6-8 16,0 7-1-16,-3 2-22 0,-1 13 1 0,-3 1 1 15,-4 5-7-15,1 10-2 16,-1 9-4-16,4 1 0 16,4-7-2-16,6 0 2 15,11-10-6-15,15-8-1 16,16-11 2-16,12-8 1 15,-1-7-1-15,1-3 1 16,-1-9-4-16,-3 5 0 16,-7-5-41-16,-7 0-17 15,-7-1-38-15,-4 1-15 16,-4-4-63 0</inkml:trace>
  <inkml:trace contextRef="#ctx0" brushRef="#br0" timeOffset="9206.25">16919 14973 424 0,'-7'-22'159'0,"7"13"-124"0,0-1 24 16,0 10 3-16,0 0-22 16,0 10-3-16,0 2-15 15,0 16-4-15,-3 16-10 16,-4 19-3-16,0 25 1 0,-1 0-1 15,1-4 0-15,0 20-3 16,0 2 1-16,7-8-2 16,4-14 2-16,6-12-18 15,5-15-4-15,2-4-33 0,4-15-14 16,1-13-53 0,2-6-22-16,-6-10-30 15</inkml:trace>
  <inkml:trace contextRef="#ctx0" brushRef="#br0" timeOffset="9807.747">18743 14252 292 0,'-25'0'110'0,"22"-3"-86"0,-1 0 24 0,4 3 5 15,0 0-11-15,4 0 1 16,-1 3-8-16,4 3-1 16,4 3-19-16,3 4 9 0,11-4 3 15,7 1-6-15,10-7 1 16,4 3-11-16,7-3-2 15,0-3-3-15,3 0-1 16,4 0-3-16,-4 10-2 16,-10-4-13-16,-7 7-6 15,-11 2-59-15,-14 1-23 0,-6 0-94 16</inkml:trace>
  <inkml:trace contextRef="#ctx0" brushRef="#br0" timeOffset="10032.911">18764 14870 416 0,'-3'15'154'0,"34"-21"-120"0,22-7 28 0,-21 4 6 16,14 0-23-16,3-1-5 16,8-2-21-16,6-1-10 15,4 4-5-15,-3 2-6 0,-8 4 1 16,-10 3-8-16,-7 3-2 15,-7 1-29 1,-8 2-14-16,-2 0-34 0,-8 0-12 16,-7 1-77-1</inkml:trace>
  <inkml:trace contextRef="#ctx0" brushRef="#br0" timeOffset="15316.076">20645 13744 252 0,'-11'-63'96'0,"11"44"-75"0,0-18 28 0,4 18 8 0,3-12-4 16,0 2 4-1,7-2-6-15,3 12 1 0,1 19-29 16,0 22 7-16,-1 22 3 0,-6 47-8 16,-8 22-3-16,-10 40-10 15,-7 14-5-15,-3 30-2 16,-1-9-1-16,4-9-2 15,3-10-2-15,4-9 1 16,7-31-1-16,4-26-14 16,6-21-3-16,8-26-42 15,7-18-19-15,3-22-34 16,4-32-13-16,-8-22-30 16</inkml:trace>
  <inkml:trace contextRef="#ctx0" brushRef="#br0" timeOffset="15722.808">21093 13678 352 0,'-4'-44'132'0,"15"32"-103"0,17-13 27 0,-3 12 5 16,20-6-16-16,19-3-1 16,10 3-5-16,14 13-3 15,18 16-19-15,0 18 7 0,-18 34 4 16,-10 39-4-16,-22 18-2 15,-14 28-6-15,-17 1-2 16,-18-13-6-16,-17 6 0 0,-22-7-3 16,-14-14 0-16,-10-20-3 15,-1-15-2-15,-3-16 1 16,0-22-1-16,0-7-3 16,7-18 2-16,11-12 1 15,14-13 0-15,14-13-5 16,17-19 1-16,15-12 2 15,10-3 3-15,11 3-2 16,7 13 0-16,3 12-1 16,0 15 0-16,-3 17 0 15,-7 12-2-15,-4 0-15 16,-3 6-7-16,0-6-38 16,0-10-14-16,-1-8-36 0,1-14-14 15,7-12-46 1</inkml:trace>
  <inkml:trace contextRef="#ctx0" brushRef="#br0" timeOffset="16158.715">22511 13835 416 0,'0'-88'154'0,"3"66"-120"0,-3 3 34 0,0 13 10 15,-3 3-41-15,-4 6-14 16,-11 13-13-16,-7 9-5 0,-13 16-3 15,-8 2-4-15,0 4 1 0,4-6 1 16,6-3 2 0,8 3-6-16,10-7 1 0,15-3 1 15,13 7 3-15,15 3-2 16,10-4 0-16,8 1 1 16,3 6 0-16,3 0 0 15,11 3 0-15,11 3 0 16,6-3 0-16,-3 10 2 15,-7-4 1-15,-10 6 10 16,-11 1 6-16,-8-4 1 16,-13-5 0-16,-7-11-2 15,-15-2-1-15,-10 0-7 16,-14-10-2-16,-21-6-4 0,-15-3-1 16,-6-4-3-16,-4-2-3 15,0-7-5 1,-11-3 0-16,4-3-20 15,10-9-7-15,8-1-31 0,14-8-10 16,10-4-37-16,18-13-14 16,7-2-40-1</inkml:trace>
  <inkml:trace contextRef="#ctx0" brushRef="#br0" timeOffset="16428.228">22447 13631 444 0,'-14'-13'167'0,"18"7"-129"0,6-9 8 16,1 5-3-16,3-2-14 16,11 2 0-16,10 1-14 15,21 6-4-15,8-4-7 16,6 7-3-16,-6 0 0 0,10 7-1 15,7-4 2-15,4 3-1 16,-4-3 2-16,-7-3-33 16,-7 0-14-16,0 0-75 15,7-19-33-15,-7 1-23 16</inkml:trace>
  <inkml:trace contextRef="#ctx0" brushRef="#br0" timeOffset="17883.276">23432 14907 232 0,'-11'13'88'0,"11"-10"-69"0,0 3 15 0,3-3 3 15,5 0-10-15,-1 4-1 16,3-4-4-16,1 6-2 15,3-3-10-15,3-2 5 0,5-4 4 16,9-4-1-16,12-5 1 16,10-10-6-16,7-12-3 15,0-13 1-15,7-6 0 0,-18 12-1 16,32-28-1 0,-3-15-5-16,-11-13-1 15,-7-3-1-15,-14-7-2 0,-8-12 3 16,-6-19 2-16,-7 7-2 15,-11-23-2-15,-10 7-3 16,-8 12 1-16,-10 7 1 16,-11 15 0-16,-7 41-3 15,-6 28 2-15,-5 26 1 16,1 24 0-16,-4 48 2 16,0 30 3-16,-3 39-2 15,-4 46 0-15,-4 57 1 16,1 34 0-16,14 20-2 0,10 21 1 15,14-3-2-15,15-35 2 16,17-43-2-16,11-22-1 16,3-41 1-16,7-41-1 15,0-38 0-15,1-46 2 16,2-32-1-16,1-22-1 16,-7-22-4-16,-7-34 0 15,-8-19 0-15,-13-13 2 16,-11-27-6-16,-7 5-2 15,-7 13 3-15,-4 22 4 16,0 25 2-16,-3 22 1 16,3 22-3-16,1 12 0 15,6 13 2-15,4 0 0 16,7 13-2-16,7-4 2 0,7 1 1 16,7-7 0-16,7-3-3 15,11-10 2-15,17-2 1 16,18-10 2-16,7 3 3 15,-3-3 2-15,-4-3-1 16,0-3-1-16,-4-13-3 16,-6 0 1-16,-11-9-2 15,-11-3-1-15,-10 6 3 16,-11-3 0-16,-11 9 1 16,-10 0 0-16,-7 7-2 15,-3 5-2-15,-1 11 1 16,0 14 1-16,1 8-6 15,-1 5 1-15,4 7-1 0,0-4 2 16,7 7 1-16,0-3 1 16,7-4 0-16,0-2 0 15,7-10 0-15,0-7 2 16,0-5 1-16,0-7 1 16,-4-3 0-16,-3-6 2 15,-3 0-1-15,-1 3 0 16,-6 6-3-16,-4 12 1 15,-4 14-2-15,-3 12 2 16,-4 9 0-16,0 19 1 16,4 25 0-16,7 6 0 15,14-6-2-15,14-3 1 16,11-12 4-16,14-20 6 16,28-5-5-16,17-13 0 15,5-10-2-15,-1-9 1 16,4-6-13-16,-4-7-5 0,-7-6-59 15,-14-12-26-15,-14 0-94 16</inkml:trace>
  <inkml:trace contextRef="#ctx0" brushRef="#br0" timeOffset="18352.299">24917 14647 340 0,'-29'28'129'0,"26"-9"-100"0,3 19 4 0,7-23-2 15,7-2-11-15,18-7 0 16,21-12 4-16,14-10 2 15,3-6-13-15,-3-6 3 0,-7 0 2 16,-7-7-4-16,-14-2 2 16,-18-4 2-16,-14-3 1 15,-10 3-8-15,-11 7-2 0,-18 12-5 16,-14 22-3-16,-14 19 0 16,0 12 1-16,4 13-3 15,3 15-2-15,17 14 2 16,12-1 0-16,17-7-2 15,21-11 2-15,21-1 1 16,22-18 0-16,3-10 2 16,0-13 1-16,3-2-1 15,1-10 1-15,3-10-11 16,-4-9-2-16,1-15-44 16,-8-13-19-16,-7-3-88 15,-6-7-76 1,-8-12 89-16</inkml:trace>
  <inkml:trace contextRef="#ctx0" brushRef="#br0" timeOffset="18607.131">25802 13452 328 0,'-32'-125'123'0,"22"75"-95"0,-11 0 38 0,14 31 10 16,3 3-18-16,1 4-6 15,3 2-13-15,7 16-2 16,3 13-21-16,1 28 0 0,-1 25 0 15,-3 26-4-15,0 33 1 16,-3 17-8-16,0 30-3 16,-1 1 1-16,-3 9 0 15,4-9-1-15,3-29-2 16,0-24-10-16,3-26-6 0,1-25-28 16,-1-21-11-16,-2-23-37 15,-5-22-15 1,-3-24-77-1</inkml:trace>
  <inkml:trace contextRef="#ctx0" brushRef="#br0" timeOffset="18800.155">25312 14010 400 0,'10'4'148'0,"12"-4"-115"0,23 3 8 15,-2-6-4-15,27-4-11 0,11-2-1 16,22-1-7-16,20 1-1 15,-6 3-10 1,-8 6-4-16,-7 3 0 0,-10 0-55 0,-14 0-24 16,-11-3-94-1,-21-6-64-15,-18-3 99 16</inkml:trace>
  <inkml:trace contextRef="#ctx0" brushRef="#br0" timeOffset="19385.638">23093 15600 316 0,'-25'6'121'0,"29"-2"-95"0,3-4 11 0,3 0-2 16,8-4-5-16,10-2 4 16,11 6-1-16,3 0 0 15,4 0-18-15,4 0 9 0,10 6 3 16,17-6-3-16,22 4-2 15,17-8-1-15,47-5-1 16,24-10-7-16,35-6 0 16,49-6-4-16,19-10 2 15,10-9-4-15,10-3 1 16,-31-1-5-16,-15 10-2 0,-45 7-3 16,-35 8 1-1,-36 11-19-15,-35 2-9 16,-29 3-16-16,-27 4-7 0,-29 6-30 15,-21 3-12-15,-14 6-85 16</inkml:trace>
  <inkml:trace contextRef="#ctx0" brushRef="#br0" timeOffset="22269.533">24366 16563 212 0,'-3'6'82'0,"3"-6"-64"0,-7 9 13 0,7-9 3 16,-4 4 0-16,1-1 1 16,-4-3 1-16,3 0 0 15,-3 0-19-15,0 0 7 0,-4-10 4 16,1 4-2-16,-4-13-1 16,3 3-5-16,4-12 0 15,0 6-2-15,11-31-2 16,6-25-2-16,8 6-1 15,7-1-5-15,-1 1 0 16,4 3-3-16,4 7 2 0,0 11-2 16,0 14 0-1,-4 15-1-15,-3 16 2 0,-4 18-3 16,-4 7-2-16,-2 6 0 16,-1 3 1-16,-4 4-1 15,1 2-1-15,-4 4 3 16,0-4 0-16,3 4-4 15,-2-16-1-15,-1-3 1 16,7-10 2-16,10-9 0 16,8-13-1-16,0-5 1 15,0-4-1-15,-1-3 0 16,1 9 0-16,-7 3 0 16,-4 10 0-16,-3 6 0 15,-4 10 0-15,-4 9 0 16,-3 0 2-16,0-3-17 0,1 12-4 15,-1-6-44-15,3 3-17 16,-3-6-112 0</inkml:trace>
  <inkml:trace contextRef="#ctx0" brushRef="#br0" timeOffset="22453.979">25347 16105 296 0,'-25'0'110'0,"18"3"-86"0,0 10 11 0,4-7-1 0,-1 6-19 16,1 17-6-16,3 5-19 15,3 1-6-15,4 2 8 16,0 1-73-16,4-10-30 16,0-6-1-16</inkml:trace>
  <inkml:trace contextRef="#ctx0" brushRef="#br0" timeOffset="22823.41">25231 15795 268 0,'-32'-22'101'0,"32"25"-78"0,7 6-5 0,4-3-7 15,6 7-7-15,8 9 0 16,7 3-5-16,-1 9 1 15,5 1 0-15,2 3-3 0,1-1 2 16,-3-2 16-16,-5-7 10 16,-6-6 7-16,-4-6 5 15,-3-10 0-15,-1-6-1 16,1-6-11-16,0-7-2 16,3-3-8-16,4 1 1 15,-4-1-3-15,0 3 2 16,0 4-4-16,-3 6-1 15,-4 6-6-15,0 3-1 16,-3 4 1-16,-1 2 0 16,-3 4-18-16,4 0-7 0,-4-1-32 15,3-2-14-15,1-4-22 16,0-3-7-16,3 4-41 16</inkml:trace>
  <inkml:trace contextRef="#ctx0" brushRef="#br0" timeOffset="27478.453">25989 15851 236 0,'-14'-3'90'0,"11"-3"-70"0,-1-4 13 0,4 7 1 16,0-3-3-16,0-1 4 16,0 1 5-16,0 0 4 15,0 0-23-15,0 6 10 0,4 6 6 16,-4 10-9-16,0 9-1 15,0 0-14 1,0 9-5-16,0-6-5 0,3-2 0 16,1-8-2-16,3 1-1 15,3-3-2-15,4-13 1 16,4-3 3-16,3-3 1 16,-3-7 3-16,-4-5 3 15,0-4-2-15,-3-6-2 16,-4 0 0-16,0 3 1 15,-4 6 1-15,1 16-1 16,-1 16-4-16,1 0-1 16,-1 5 0-16,4 1-1 15,0 0 2-15,0-3-3 16,1 6 0-16,-1-9-39 16,-4-4-18-16,1 1-47 15,3 0-22-15,-11-4-34 16</inkml:trace>
  <inkml:trace contextRef="#ctx0" brushRef="#br0" timeOffset="28168.082">26215 15591 236 0,'-14'-32'90'0,"10"17"-70"0,4-7 19 0,0 12 3 15,0-2 0-15,0-4 4 16,4-3-1-16,-1 7 2 16,4-4-26-16,0 7 10 0,4 6 6 15,0 9-3-15,-1 13 1 16,1 15-18-16,-1 13-8 16,1 13-5-16,-4 18-1 15,0-12 0-15,-3 6 1 16,-1-9-2-16,1-4-2 15,-4-2-21-15,0-10-11 16,0-6-31-16,0-10-12 16,-4-9-31-16,4-10-13 0,-7 4-20 15</inkml:trace>
  <inkml:trace contextRef="#ctx0" brushRef="#br0" timeOffset="28386.073">25964 15744 340 0,'0'25'129'0,"15"-9"-100"0,20 9 13 15,-14-15 0-15,14-1-15 0,4-3-1 16,7-3-15 0,0 1-4-16,3-1-5 15,-10-3-4-15,14 3 1 0,-4 0-43 0,-3 6-20 16,-7 7-50-16,-4-3-18 15,-7-4 15 1</inkml:trace>
  <inkml:trace contextRef="#ctx0" brushRef="#br0" timeOffset="28693.228">26705 15992 252 0,'0'9'96'0,"11"-9"-75"0,7-6 21 0,-8 3 6 16,4-6 0-16,4-7 6 15,3-6-3-15,0-12 1 0,0-10-29 16,-10 0 9-16,-11 3 5 0,-4 3-9 16,-6 13-1-16,-8 10-12 15,-10 8-4-15,-7 23-6 16,-8 22-2-16,5 9 1 16,2 0 0-16,12-3-2 15,17 3 1-15,14-7-2 16,14-2-1-16,10-7 1 15,5-6 1-15,3-6-1 16,3-3 2-16,0-10-24 16,1 4-8-16,-8-10-41 15,0 0-15-15,-3 0-68 16,-7 6-30-16,-8-6 46 16</inkml:trace>
  <inkml:trace contextRef="#ctx0" brushRef="#br0" timeOffset="41575.204">2406 14650 412 0,'0'-3'0'0,"-11"-3"9"0,11 3 3 0,-3 3 3 16,-4 0 1-16,-4 0-4 16,8 0-2-16,-4 3-6 15,0 0 2-15,0 0 0 0,-4 3 2 16,4 7 0-16,3 2-2 16,1 7-1-16,-1-3-3 15,4 9 1-15,0-6 0 16,4 0 1-16,3-3 0 15,7-3 0-15,-3-7-2 16,-1 1 1-16,-3-4 2 16,7-6 2-16,-3-6 1 15,-1-4 2-15,1-9-1 0,-4-9 2 16,-7-3-4-16,0-1 1 16,0 4-7-16,-7 0-1 15,-4 6 2-15,-3 3 3 16,-7 7-2-16,4-1 0 15,-8 13-1-15,0 0 1 16,8 10-4-16,-5 2 0 16,1 10-1-16,7 6 0 15,4 7 0-15,6 2 0 16,4 1 4-16,7-7 3 16,4-2-4-16,3 2-3 15,3-12 3-15,5-4 1 16,-5-5 2-16,4-7 2 15,4-6 1-15,-4-7 1 16,4-5-2-16,-7-13 1 0,-8-4-2 16,1-2 0-16,-4-1-1 15,-4 4 0-15,-3 3 0 16,-7-1 0-16,-3 4-2 16,-4 3-2-16,-11 10 1 15,-10 2-1-15,-4 4-3 16,7 16 2-16,-7 2-1 15,7 13-2-15,8 7-2 16,10 5 1-16,10 7 3 16,4-9 1-16,7-7 1 15,14 0 0-15,4-6 2 16,7-10 3-16,0-5 0 16,-4-7 0-16,7-7-1 0,0-2 2 15,-6-10-1-15,-5-6 2 16,-3 0-2-16,-3-6 0 15,-7-1-1-15,-8 1 2 16,-6 3-1-16,-8 0 0 16,-3 3-6-16,-7 3 1 15,-7 3-5-15,-15 9 1 16,-3 1 2-16,4 15 1 16,-4 4 3-16,11 2 1 15,7 16-6-15,10 4 0 16,4 15-1-16,14 0-1 15,10-3 4-15,12-10 0 0,6 4-2 16,7-13 2 0,7-9 5-16,-10-7 2 15,7-3 0-15,-4-6 1 0,-3-3 0 16,-7-9 1-16,-1-10 0 16,-6-19 0-16,-7 0-2 15,-11 0-1-15,-7 1-3 16,-4 8 1-16,-7-2-2 15,-10 2 2-15,-4 4-2 16,-13 9-1-16,-5 10 1 16,8 6-1-16,0 6-3 15,10 13 2-15,14 2-4 16,8 11-1-16,10 8 0 0,14 7 4 16,7 9-1-16,11-9-1 15,6-6 3-15,-2-4 0 16,-1-8 3-16,4-8 1 15,0-2 1-15,-4-7 0 16,0-5 2 0,0-8 3-16,-10-11-2 0,-7-10 1 15,-4-13-5-15,-7-6-2 16,-11 3 2-16,-10 4 2 16,-7-1-2-16,-7 10-2 15,-11-3 0-15,4 2 1 16,-1 11-3-16,-6 5 0 15,3 7-1-15,15 12 0 16,-1 3 0-16,11 7-2 0,7 9-2 16,10 7 1-16,11 2 3 15,4 1 3-15,3-4-2 16,11-6 0-16,-7-6 1 16,6-4 0-16,-6-5 2 15,-7-10 1-15,3-10 1 16,-3-5 0-16,-8-7-2 15,-3-6 1-15,-7-4 0 16,-3-2 1-16,-4 12 0 16,-4-3 0-16,-7 0-2 15,1 6-2-15,-1 9-2 16,-3 4 1-16,0 6-1 16,0 13 0-16,3 2 0 15,4 7 0-15,10 7 0 0,8-1 0 16,3 6 0-16,11-6-2 15,-4-2 3-15,7-8 0 16,-4 1 1-16,1-9 2 16,-7-4-1-16,-4-12 2 15,0 6 2-15,-4-13 2 16,-3-18-3-16,-3 2-1 16,-4 1 1-16,-7 0 0 15,0 3-2-15,-15 6-2 16,-13 3 1-16,0 10-1 15,-4 9-3-15,0 10 2 16,11 12-1-16,13 3 0 0,8 10 0 16,14-19-2-1,0-4 0-15,14 4 0 0,-3-3 3 16,14-1 0-16,-1-2 3 16,8-7 1-16,18-3 3 15,-33-6 1-15,4-3-1 16,1-7 1-16,-5-18-4 15,-3 0 0-15,-10 3 1 16,-11-4 0-16,-11 10-2 16,-3 3-2-16,-11 4 1 15,4 8 1-15,-7 7-3 16,7 10-2-16,6 6-1 16,8 9 3-16,7 6-2 15,11-12-1-15,-4-4 3 0,14 7 0 16,0-3 1-16,11-6 2 15,20 12-1-15,-13-13-1 16,4-2 1 0,-19-16 1-16,1 2-3 0,-4-14 0 15,4-14 3-15,-8-2 3 16,-10 2-2-16,0 4-2 16,-10 9 0-16,-5 7-1 15,-9 6 0-15,3 6 0 16,-4 9 0-16,7-3 0 15,8-3 0-15,6-3 0 16,1 7-14-16,3-7-3 16,7-7-26-16,-4 7-11 0,8-9-15 15,-1 9-7-15,1 0-21 16,3 6-9-16,-3 7-30 16</inkml:trace>
  <inkml:trace contextRef="#ctx0" brushRef="#br0" timeOffset="44275.759">3224 14211 200 0,'-7'-9'74'0,"4"9"-58"0,-4-10 9 0,3 7 2 0,-3-3-3 16,-3 6 3-16,-1-3-2 15,-7 3 2-15,1 0-15 16,-8 0 2-16,0 0 2 15,1 0 1-15,2 0-1 0,-2 0-4 16,-4-7 0-16,3 4-3 16,-3-3 2-16,-1 0-4 15,-9 0 1-15,-1 2-3 16,0 1 0-16,-14 0 1 16,4 0 3-16,3 0-2 15,-4 0-2-15,8 0 0 16,7-1-1-16,-7-2-2 15,-1 3-2-15,1 3 3 16,-15 3 0-16,4 3-1 0,-6 4 1 16,9 2-2-16,-3 1-1 15,4-1 3-15,6 7 2 16,-9-3 0-16,6 3 2 16,0 6-2-16,-7 3 2 15,11 7-6-15,-8 2-1 16,8-2 0-16,10-1 0 15,0-2-3-15,4 2 2 16,7-3 3-16,3 1 1 16,4 5-4-16,4 1 1 15,3 3 0-15,3 3 0 16,4 3-3-16,7 0 2 0,4-3 3 16,3-4 1-16,7-5-6 15,7-4 0-15,7-3 3 16,-3-6 2-16,7 0 2 15,7-3 0-15,-7-3-2 16,3-1-2-16,4-2 1 16,0-4-1-16,10 7 4 15,8 0 2-15,-1 3-2 16,1 6-3-16,-4 0 0 16,0 0-1-16,0 0-3 15,10 0 2-15,11-3 1 16,-3-6 2-16,3-7 1 15,-14 0 1-15,7-2-2 16,14-4-2-16,1 3 1 16,-1-3-1-16,-4 4 0 0,-9 2 2 15,13 0-3-15,7 1 0 16,4-4 1-16,-11-3 2 16,-7 0-3-16,11-3 0 15,3-6 1-15,7-6 0 16,-6 2 2-16,-5 1 1 15,12-1-1-15,6 1 1 16,0-1-2-16,-10 7-1 16,10 3 1-16,11 0 1 15,0 3-3-15,-14 4 0 16,7-4 3-16,7 3 1 0,0-6-4 16,-14 0 1-16,3-6 0 15,11 3 0 1,4-4 0-16,-15 1 2 0,0 3-1 15,11 3 2-15,0 0-2 16,-10 6-1-16,-5 4 1 16,1-1 1-16,11 1-1 15,-4-7-1-15,-15 3 1 16,1-3 1-16,10-3-1 16,4-3-1-16,-10-3-2 15,-5 6 1-15,1 0 1 16,7 0 0-16,0 0 2 15,-7 0 1-15,-4 0-4 0,7 0 1 16,8-3 0-16,-5-4 2 16,-6-2-1-16,0-1-1 15,10 1 3-15,8-3 0 16,-11 2-1-16,-11-2 1 16,11 2-7-16,10 1-1 15,-3 6 2-15,-11-1 3 16,4-5-1-16,7 6 0 15,0-3 5-15,-7 3 5 16,-4-7-5-16,14 1-2 16,4-1-4-16,-10 1 1 15,-11 0 1-15,6-1 2 16,5 4-1-16,-4 3-1 0,-11 0 1 16,-7-4-1-16,4 1 0 15,3 0 0-15,0 3 2 16,-3 3 1-16,-14-4-1 15,-8-2-2-15,4 0 1 16,0 0-1-16,0-4 0 16,-7 7 0-16,-7-6 2 15,-7-1 1-15,-7-5-1 16,-11 2 1-16,-6-6-2 16,-5-3 2-16,-6 0 0 15,-7-3 1-15,-4-3-2 16,-7 0-2-16,-7-7 3 0,-4-5 0 15,-10 5-1 1,-7-3-2-16,-11 4 1 16,-7-4-1-16,-11 10 0 0,1-3 0 15,0-1 0-15,-8-2 0 16,-10 9-3-16,-11-6 2 16,-6-1 3-16,6 4 1 15,-10 0-4-15,-11 3 1 16,-11 3 0-16,8 6 2 15,0 0-3-15,-18 4 0 16,-4 2 1-16,11 4 0 16,-7-3-3-16,-10-1 2 15,3 1 1-15,7-1 2 16,-11-2-3-16,-3 3 0 0,14-1 1 16,-7 4 2-16,-11 0-1 15,11 6-1-15,4 0 1 16,-11 3-1-16,-4 3-3 15,14 0 0-15,-3-3 2 16,-10 1 2-16,13-4 0 16,4-7 2-16,-10 1-4 15,-5 0 0-15,15-4 1 16,-3-2 0-16,-11 2 0 16,7 4 0-16,7 3 0 15,-7-3 0-15,-7 6 0 16,14 6 0-16,-4-6 0 15,-7 3 2-15,-3-3-1 0,11 6-1 16,-1-2 1 0,-10 2-1-16,14 3 0 0,7 1 2 15,-7-1-3-15,-3 0 0 16,10 1 1-16,10-4 0 16,-6-3 0-16,-7 0 2 15,13-3-3-15,4 0 0 16,4-3 1-16,-4-3 0 15,-3 3 0-15,7 0 2 16,13 0-1-16,-2-4-1 16,-5 4-2-16,-2 0 1 15,9 3 1-15,1-3 2 16,14-3-3-16,0-4 0 16,3 1 1-16,1-7 2 0,-1 7-3 15,11-4-2-15,0 4-7 16,11 2-4-16,7 7-41 15,6 7-18-15,1 12-69 16,3 15-29-16,-6-6 35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2:00:20.49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3683 2356 184 0,'7'-25'71'0,"-7"15"-55"0,4-9 9 0,-4 13 1 16,3-3 2-16,1-1 3 15,-1 1-5-15,1 3-4 16,-1 3-12-16,1 3 7 0,-4 9 3 16,3 4 1-16,-3 8-1 15,-3 11-6-15,-1 5-4 0,-3 7-5 0,0 10-2 16,-3 5-1-16,-1 17-2 15,4-1-2-15,-4-3 1 16,1-9 1-16,3-7 2 31,-4-6-1-31,4-3-1 0,4-9-10 16,-5-1-4-16,1-2-22 0,4-7-7 16,-4 4-45-16,3-7-19 15,-3-7 10-15</inkml:trace>
  <inkml:trace contextRef="#ctx0" brushRef="#br0" timeOffset="269.813">3358 2487 212 0,'-3'-9'79'0,"6"9"-61"0,1 0 19 0,-4 0 6 0,4 0-9 16,-1 9-2-16,4 1-10 16,11 6-1-16,-1-4-12 15,1 13-3-15,10 10-2 0,4 9 0 16,7 15 0-16,-4-9-2 0,4-3-2 16,0-6-2-16,-8-3-1 15,1-1-36-15,3-5-14 31,1-4-79-31</inkml:trace>
  <inkml:trace contextRef="#ctx0" brushRef="#br0" timeOffset="541.631">3877 2879 292 0,'-11'19'110'0,"8"-6"-86"0,3 9 16 0,0-13 2 16,0-3-21-16,3 4-4 15,5 2-10-15,2-2-3 0,8-1-2 16,-4 7-2-16,0 0 3 0,7-7-4 16,0 7 0-16,0 2-19 15,4 1-7-15,-4 3-39 0,-3 6-17 16,0-9-39-1</inkml:trace>
  <inkml:trace contextRef="#ctx0" brushRef="#br0" timeOffset="1142.139">4925 2522 200 0,'-7'-28'77'0,"-4"12"-60"0,-3-6 13 0,3 6 1 15,1 1 10-15,-1-7 9 0,4 9-17 16,0-2-10-1,11 21 9-15,3 6 3 0,7 7-18 16,7 6-7-16,0 7-7 16,4-7 0-16,3 6-4 15,4 4 0-15,0 5 1 0,-8-2 2 16,5 3-1-16,-5 0-1 16,1-4-19-16,0-6-10 15,-11 1-36-15,3-16-14 16,1 2-51-1</inkml:trace>
  <inkml:trace contextRef="#ctx0" brushRef="#br0" timeOffset="1443.224">5253 2174 288 0,'0'-13'110'0,"0"13"-86"0,0 0 5 0,0 0-3 16,0 7-6-16,0 5 0 0,0-2 14 16,0 18 7-16,0 13-21 15,0 2-6-15,0 11-6 0,0 5-4 16,0 17-3-16,0 8 0 16,0 7 1-16,0 0-1 15,0-12-1-15,3 2-2 0,1 1 1 16,7-7 1-16,-4-6 0 15,0-16-40-15,0-9-18 16,3-10-17-16,1-18-6 16,3-3-42-1</inkml:trace>
  <inkml:trace contextRef="#ctx0" brushRef="#br0" timeOffset="1724.908">5447 2861 340 0,'0'0'129'0,"0"9"-100"0,0 4 20 15,0-4 2-15,0 4-28 16,3 2-7-16,1 7-13 15,3 3-3-15,0-3 0 32,4 10 0-32,-1-4 2 0,1 6-10 0,-1-2-4 15,5 8-65-15,-8-2-26 16,0-10-43 0</inkml:trace>
  <inkml:trace contextRef="#ctx0" brushRef="#br0" timeOffset="2749.575">3454 2522 192 0,'-4'-9'71'0,"1"9"-55"0,-1 0 4 0,4 0 0 16,0 0-8-16,-3 3 1 15,3-3-4-15,-4 0 2 16,4 0-6-16,-3 6 17 0,3-6 7 16,3 6-10-16,1 1-5 0,3-1-5 15,3 3-1-15,4 1 0 16,4 2 2-16,0 7-3 15,6 0 1-15,-6 15-3 16,3 1 0-16,0 12-3 16,-3-3 1-16,0 0 0 15,3-4 3 1,-4-2-3-16,-6-4 0 0,3-8 14 16,0 2 8-16,0-6-12 15,4-3-7-15,-4-7-4 16,0 1 0-16,-3-4-3 15,-4 0 0-15,0-5 3 16,-4 2 1-16,1-3-1 16,-4-3 1-16,0 6-2 0,0-6-1 15,0 0 1-15,0 0-1 16,0 0 0-16,0 0 0 16,0 0-31-16,0 0-12 15,3 3-110 1</inkml:trace>
  <inkml:trace contextRef="#ctx0" brushRef="#br0" timeOffset="3736.864">8294 2105 228 0,'0'-22'85'0,"-4"22"-66"0,-3-3 25 0,4 3 7 15,-4 0-22-15,0 3-6 16,-4-3-8-16,0 9 0 0,1 1-8 16,-1 2 18-16,1 10 10 0,-1 7-16 15,1 11-5-15,-1 7-9 16,0 3-2-16,-3 4-3 15,4-4-1-15,-1 0 1 16,0 7 0-16,1-4 0 16,3-6 2-1,0-3-3-15,3-3 0 16,4-10-23-16,0-3-12 16,0-9-30-16,0-7-13 0,4 1-51 15</inkml:trace>
  <inkml:trace contextRef="#ctx0" brushRef="#br0" timeOffset="4006.163">7952 2293 208 0,'-18'-56'79'0,"14"43"-61"0,1-3 10 0,3 13 0 15,0-3 8-15,0 6 7 16,3-3-19-16,5 3-6 0,2 3-11 15,4 13-1-15,7 3 1 0,1 9-1 16,2 12-1-16,1-2-3 16,3 6 1-16,4 0-2 15,3 6 2-15,4-6-4 16,0 6 0-16,-4 0-4 16,-3-9 1-1,-4-3-40-15,-3-19-16 16,-1-4-64-16</inkml:trace>
  <inkml:trace contextRef="#ctx0" brushRef="#br0" timeOffset="4339.211">8368 2494 236 0,'-7'-3'90'0,"7"3"-70"0,0 3 17 0,0-3 2 15,3 3-17-15,4-3-2 16,4 0-3-16,3 0-2 15,0 3-7-15,0 0 21 0,0 7 13 16,1-1-16-16,-1 0-4 16,-4 10-9-1,-3 6-3-15,-3 10-6 16,-1 2-1-16,-3 7-1 16,0-6 1-16,0 3-4 15,0-7-2-15,0-6 2 16,4-6 0-16,-1 0-2 0,4 0 2 15,4-9 1-15,0-1 0 16,3-2 0-16,3-1 2 16,8-9-3-16,3 0 0 0,4 0-41 15,3-6-19-15,4-4-101 16</inkml:trace>
  <inkml:trace contextRef="#ctx0" brushRef="#br0" timeOffset="4692.16">9084 2277 240 0,'-18'-37'90'0,"11"24"-70"0,0-6 30 0,4 10 8 16,-1 6-4-16,1-3 1 0,3 6-29 16,0 0-13-16,3 0-8 15,1 15-2-15,3 14 0 0,3-1-1 32,5 12 1-32,6-2-2 0,3 3-1 15,5-7 1-15,-1 1-1 16,4-7-3-16,-1 7 2 15,1-10-37-15,-4-3-16 16,-3-7-83 0,-7 10-55-16,-4-15 83 0</inkml:trace>
  <inkml:trace contextRef="#ctx0" brushRef="#br0" timeOffset="4966.574">9384 2074 304 0,'-4'-4'112'0,"4"4"-87"0,0 4 7 0,0 2-5 0,0 6 7 15,4 7 6-15,-1 9-19 16,1 23-9-16,-4 8-8 16,0 7-1-16,0 9 2 0,0 13-2 15,0 9-2-15,0-3 0 16,0-3-1-16,3-15 0 15,1-11 0-15,3-14-3 0,0-4 0 16,4-19-45-16,-1-9-17 16,1-10-39-16,3-9-12 15,0-6 11 1</inkml:trace>
  <inkml:trace contextRef="#ctx0" brushRef="#br0" timeOffset="5289.333">9539 2575 296 0,'0'-3'112'0,"0"3"-87"0,4-6 7 0,-4 6-5 16,3-6 9-16,4 2 7 16,4-2-18-16,-1 6-7 0,5 0-11 15,2 6-3-15,1 4 2 0,-1 6-3 16,-2 6 0-16,-5 9-1 15,-6 13 1-15,-4-3-2 16,-7 9 2-16,0-10-2 16,-4-5 2-16,0-1-2 15,4-5-1-15,4-4-2 0,3-10 1 16,3 4 1-16,4-9 0 16,4-7 0-16,3 6 0 15,4-9 0-15,3 0 0 16,0 0-42-16,4 0-19 0,-1 0-101 15</inkml:trace>
  <inkml:trace contextRef="#ctx0" brushRef="#br0" timeOffset="6526.154">6163 5777 220 0,'0'-10'85'0,"0"7"-66"0,0 0 25 15,0 3 7-15,0 0-17 0,0 3-7 16,-7 3-8-16,-7 4-2 16,0 5-9-16,-7 4 15 0,-4 9 8 15,-7 7-15-15,-3 9-6 16,-4 12-9-16,0 10-2 16,4-3 1-16,0-7 2 15,6-9-1 1,8 0-1-16,4-9-2 15,6-7 1-15,1-6 1 16,2-6 0-16,1-3-3 16,7-4 2-16,7-2 1 15,4-4 0-15,3-3 0 16,11-3 0-16,7-3 0 16,6 0 0-16,5 0-3 0,3 3 2 15,3 3 3-15,-7 3 1 16,4 7-1-16,0 6-2 15,-4 3 3-15,-6 12 0 0,2 4 3 16,-16 2 1-16,-5 4 1 16,-6-3 2-16,-8 0-5 31,-6-4-1-31,-8 1-2 0,-3-3 1 16,-3 2-4-16,-5 4 0 15,-2-7 1-15,2-2 2 16,1-4-1-16,0-6 2 15,0-9-4-15,-4-10 0 16,4-6-1-16,3-7 0 16,8-2 2-16,6-10 0 0,11 0-3 15,4-13 0-15,3-9 2 16,4-18 2-16,6-14 0 16,-2 1-1-16,6 0 1 15,0-13-1-15,4-15 2 16,-7 5 1-1,-4 11-1-15,-11 11 1 0,-6 10-2 0,-8 16 2 16,-6 10-2-16,-8 5-1 16,0 16 1-16,-13 10 1 0,2 9-6 15,-6 9-1-15,0 1-9 16,3 8-2-16,7-2-31 16,8 0-12-16,6 0-22 31,8 2-7-31,3-2-28 15</inkml:trace>
  <inkml:trace contextRef="#ctx0" brushRef="#br0" timeOffset="6949.174">6660 6294 288 0,'-3'6'107'0,"-1"-3"-83"0,1 1 6 0,3-4-3 0,0 6-11 15,3-3-1-15,1 3 15 16,-1-3 7-16,12 7-18 16,2-4-6-16,8-3-5 15,7 3-4-15,6-2-1 0,5-1-3 16,3-3-1-16,0 0 1 31,-1 0 2-31,-2 0-1 0,-4 3-1 16,-1 0-70-16,-2 0-30 0,-1 3-47 15</inkml:trace>
  <inkml:trace contextRef="#ctx0" brushRef="#br0" timeOffset="8208.204">7535 6350 192 0,'0'0'74'0,"-3"0"-58"0,3 0 3 15,0 0-4-15,0 0-4 16,0 0 3-16,0 0-1 0,0 0 0 16,0 0-7-16,0 0 16 0,0 0 9 15,0 0-9-15,0 0-4 16,0 0-7-16,0 0-2 0,0 0-1 16,3 4 0-16,4-1 0 15,0 0 2-15,4 0 15 16,0 0 8-1,-1-3-13-15,4 0-3 16,0 0-7-16,1 3 1 16,-1-3-4-16,3 0 1 15,-6 0-5-15,3 0-2 16,-3 0 0-16,-1 0 1 16,1-3-1-16,-1 3-1 15,1 0 1 1,-4 0 1-16,0 0-6 15,-3 3 1-15,-1 0-39 16,1-3-14-16,3 0-12 16,0 0-3-1,3 0-58 1</inkml:trace>
  <inkml:trace contextRef="#ctx0" brushRef="#br0" timeOffset="8616.249">7976 5930 216 0,'-7'-12'82'0,"4"2"-64"0,-1 1 26 0,1 6 7 0,-1 0-15 32,1-1-6-32,3 4-13 15,0 0-4-15,0 7-7 16,0 5 0-16,3 1 1 0,4 15 14 16,0 13 9-16,4 12-12 15,3 10-4-15,0 0-9 16,0 2-2-16,0 8-1 0,0 5-2 15,1 7 1-15,-5-10-1 0,1-16 0 16,-4-2 2-16,0-16-1 16,0-13-1-16,-4 0-2 15,1-12 1-15,-4-7-30 16,0-9-12-16,0-6-31 16,-4-7-13-16,1-6-38 31</inkml:trace>
  <inkml:trace contextRef="#ctx0" brushRef="#br0" timeOffset="9610.497">6625 4993 232 0,'4'-22'88'0,"-8"12"-69"0,1 4 24 0,-1 3 5 0,1 3-19 16,-4 3-5-16,-1 0-11 15,-2 4-1 1,-1 2-7-16,-3 0-1 0,0 4 0 0,0-1-2 0,3 4 1 16,-3 0-2-16,4 6 2 15,-1 3-2-15,1 3-1 16,2-3 1-16,1 10-1 0,4-7 0 15,-1-3 0-15,4-6-3 16,4-4 0-16,3-2 2 16,4-4 0-16,-1-9 1 15,8 0 0-15,3 0 0 16,-3-3 0-16,3-3 0 16,0 6 0-1,0 9 0-15,0 1 2 16,4 5-1-16,-7 1-1 15,3 3 1-15,-7 3 1 16,-4 0-1-16,-3 0 2 16,-3 3 20-16,-4 0 9 15,-4 3-18-15,-3 0-7 16,0 1-3-16,-3-4-1 0,-1-7-1 16,1-2-2-16,-1-3 1 15,0-7-1-15,4-6 0 16,-3-9 2-16,3-4-3 15,0-3 0-15,3-6-1 16,4 0 0-16,4-6 2 0,3-3 0 31,0-4 0-31,7-12 0 0,-7-6 2 16,7-10 1-16,0 4 1 16,-3 2 0-16,-4 7-2 15,-4 6 1-15,1 4-2 16,-4 11 2-16,-4 4-4 15,-3 10 0-15,0 2 1 16,0 7 0-16,0 6-3 0,0 6 2 16,0 3 1-16,4 1 0 15,3-1-5-15,0 1 1 16,3 2-44-16,4 1-18 0,4-4-88 16</inkml:trace>
  <inkml:trace contextRef="#ctx0" brushRef="#br0" timeOffset="9889.391">7116 5015 300 0,'-4'-13'112'0,"0"16"-87"0,1-3 4 0,3 0-4 0,0 0-15 16,0 10-3-16,0-4-4 15,0 7 0-15,3 12-2 16,1 6 2-16,0 7 0 0,3 2-1 16,0 1-2-16,0 0 1 15,7-7-1-15,-7 4-3 16,3-4 2-16,1-5-21 0,0-4-8 16,-4 0-86-1,0 0-54-15,0-3 72 16</inkml:trace>
  <inkml:trace contextRef="#ctx0" brushRef="#br0" timeOffset="10089.734">7066 5375 236 0,'11'-3'90'0,"-4"0"-70"0,10-3 19 0,-10 3 3 16,4-1-18-16,3 1-3 15,11 0-13-15,-4 0-3 16,4 0-3-16,3 0-4 0,0 0 1 0,0 0-10 16,1-1-3-16,-1 4-99 15,-3-3-55 1,-4-3 72-16</inkml:trace>
  <inkml:trace contextRef="#ctx0" brushRef="#br0" timeOffset="10359.414">7514 4999 280 0,'4'3'107'0,"-4"3"-83"0,0 1 10 0,0-1 2 0,0-3 2 15,0 13 6-15,0-4-21 16,3 13-10-16,4 4-9 15,-3 5-4-15,-1 4 1 0,4 3-1 0,0-4 0 16,4 1 0-16,-4-4 0 16,4-2-20-16,-4-4-7 15,0-6-13-15,0-3-2 16,-4-1-46-16,4 1-69 16</inkml:trace>
  <inkml:trace contextRef="#ctx0" brushRef="#br0" timeOffset="11116.229">5913 7614 200 0,'-4'13'77'0,"4"-7"-60"0,4-3 2 0,-4 3-4 15,7-3 16-15,3-3 12 16,8 0-11-16,3-9-6 0,4 0-15 16,6-1 1-16,-6-9 4 0,7 7 16 15,0-7 7-15,6 0-16 16,1 3-6-16,11 1-8 16,13-1-1-16,4 7-1 15,7-4 3-15,18-2-1 16,14-4 2-16,7 0-4 0,10 0 1 15,18 0-5-15,0 4-2 16,4-1 0-16,10 13 1 31,-7-3 1-31,-14-4 1 0,1 7 20 16,-1-6 11-16,-14-7-14 16,-15-3-6-16,-9-3-9 15,-8-6-3-15,-11 9 1 16,-6 0 0-16,-11 4-2 15,-11 2-2-15,-6 10 1 16,-12 3-1-16,1 3 2 0,-11 0 1 16,-7 3-1-16,-3-2-2 15,-4-8-32-15,-3-5-14 16,-8 0-32-16,-6-4-14 16,-5 7-82-1</inkml:trace>
  <inkml:trace contextRef="#ctx0" brushRef="#br0" timeOffset="12456.605">6763 8003 204 0,'3'-19'77'0,"-3"13"-60"0,0-7 6 16,0 7-1-16,-3 0 8 16,-1-1 6-16,1 1-13 15,-1 0-3-15,1-4-12 16,-1 4-1-16,-3 3 3 0,0 0-2 16,0 0 1-16,0 3-3 15,0 0-1-15,-4 0-1 0,4 0 2 16,0 0-3-16,0 3 0 15,0 0-1-15,0 0-2 16,3-3 1-16,-3 0 1 16,-3 0-1-16,6 0 2 15,1 3 15-15,-4-3 9 16,3 0-12 0,4 0-6-16,0 0-5 15,-3 0-4-15,3 0 1 0,0 0-1 16,0 0 0-16,0 0 0 15,0 0 0-15,-4 0 2 16,4 0-1-16,0-3-1 16,0 0 1-16,0 3 1 15,0-3 1-15,-3 0 1 0,3 3-2 16,-4 0 1-16,4 0-2 16,-3 0 2-16,3 0-2 15,-4 0 2-15,0 0-4 16,1 0 0-16,-1 0 1 15,-3 0 2-15,0 3-3 16,0 0 0 0,-3 0 1-16,-1 0 2 15,1 4-3-15,2 5 0 16,-9-2 1-16,3 2 0 16,0 4-3-16,-1 6 2 15,1 6-1-15,4 6 0 16,-1 4 2-16,4 0 0 15,4 6 0-15,-1-4 0 0,4 1 0 16,4 12 2-16,3 1-1 16,3 5-1-16,4-5 3 15,4-7 2-15,3-10 0 0,4-5 0 16,-4-7-3 0,7-10 1-16,0 1 0 0,4-13 1 15,4-6 0 1,-1-13 2-16,4-9-1 15,-1-9 0-15,-9-4-3 16,-1-3 1-16,-3-3 0 16,-8 1 1-16,-3-8 0 15,-3-8 0-15,-11-4-2 16,-4 4-2-16,-13 2 1 16,-4 7 1-16,-8 3-1 0,-6 0-1 15,-4 3-2-15,0 3 1 0,4 10 1 16,10 9 0-16,-3 6-3 15,11 10 0-15,6 9-14 16,7 7-6-16,8 2-39 16,3 1-17-16,4 5-78 31</inkml:trace>
  <inkml:trace contextRef="#ctx0" brushRef="#br0" timeOffset="12756.734">7126 8200 236 0,'-10'16'90'0,"6"-16"-70"0,4 3 24 0,0-3 6 16,0-3-17-16,4 0-6 15,-1-3 6-15,4-4 3 0,4-2-19 16,3-4-9-16,0-6-4 0,7 3-3 16,4 0 2-16,3 7-4 15,4-4 0-15,3 1-21 16,0 2-8-16,1-3-29 16,-5 1-10-16,1 5-61 31</inkml:trace>
  <inkml:trace contextRef="#ctx0" brushRef="#br0" timeOffset="13288.875">7758 7796 212 0,'3'-16'82'0,"1"7"-64"0,3-4-2 0,-7 7-5 15,7 3-4 1,-7-3 3-16,0 2 19 16,0-2 8-16,-7 6-18 15,3-3-4-15,-3-3-1 0,-3-1-2 16,-1 1 3-16,0 3-2 16,-3 0 0-16,0 0 15 15,0 3 6-15,3 6-17 16,-3 3-7-16,7 4-9 15,-7 6-2-15,7 6-1 16,0 9 0-16,4 7 2 16,3 22 0-16,3 9 0 0,4 0 2 15,4-3 1-15,6-6 3 16,5-7-3-16,6-9 0 16,3-9 3-16,8-10 1 0,-7-6-1 15,7-13-1-15,-4 1-1 16,0-10 0-16,-3-10 0 15,0 1 0-15,-7-7 0 0,-4-6 0 16,-4-3 0-16,-6-12 0 16,-7-7-2-16,-4 6-2 15,-8-3 3-15,-6 13 0 16,-10 3-1-16,-12 9-2 16,-9 10-4-16,-8 12-2 15,0 7-17 1,7 6-8-16,3 0-45 15,5-1-21-15,2 1-48 16</inkml:trace>
  <inkml:trace contextRef="#ctx0" brushRef="#br0" timeOffset="14613.718">3729 7827 192 0,'7'28'74'0,"0"-6"-58"0,4 16 1 0,-8-19-3 0,8 6-1 31,-4 0 2-31,-4 0 18 0,1-3 11 16,-1-3-23-16,1-7 0 0,-1-5-2 15,-3-10 0-15,0-10 3 0,-3-9 10 16,-1-9 7-16,1-7-19 16,-1-9-6-16,1-13-7 15,-1-18-2 1,1-3-3-16,3-7-2 0,0 6 1 15,3-2-1-15,1 5 0 16,3 10 0-16,0 16-3 0,0 15 2 16,0 13 1-16,7 22 2 15,0 22-1 1,4 6-1-16,3 6 1 0,4 4-1 16,-4 2 0-1,-7 7 0-15,4 3 0 16,-1 0 0-16,-3-6-3 15,0-6 2-15,1-7 1 16,2-9 0-16,1-10 0 16,-4-12 2-16,7-13-3 15,4-3 0-15,0-3 1 16,3 1 0-16,-7 2 0 0,4 6 0 16,-1 7 0-16,1 22 2 15,7 15-3-15,-4 19 0 16,4 3 1-16,-4 4 2 0,4-4-1 15,-8 7-1-15,5-4 1 16,-5 1 1 0,-3-7-10-1,1-13-2-15,-5-8-35 16,-6-11-13-16,-1-11-54 16,1-10-23-16,-4-7 29 15</inkml:trace>
  <inkml:trace contextRef="#ctx0" brushRef="#br0" timeOffset="14836.396">4727 7470 304 0,'-3'12'112'0,"3"-2"-87"0,3-1 4 15,-3 1-2-15,4-10-14 16,3 0 0-1,3 0-7-15,12-10-4 16,-1 7-1-16,3-3 16 0,8-4 9 16,3 1-31-16,1 9-12 15,-1 0-46-15,4 9-17 0,-11 7-49 16</inkml:trace>
  <inkml:trace contextRef="#ctx0" brushRef="#br0" timeOffset="15037.016">4875 7868 308 0,'-3'0'115'0,"6"0"-89"0,8-3 5 0,0-3-3 16,-1 2 1-16,4-5 5 0,11 0-18 16,3-1-9-16,4 1-5 15,0-1-2-15,-4 4 2 0,4 3-28 16,-1 3-9-16,5 0-117 15</inkml:trace>
  <inkml:trace contextRef="#ctx0" brushRef="#br0" timeOffset="15989.586">9433 6702 200 0,'-21'9'77'0,"7"10"-60"0,-7 6 2 0,10-13-2 16,-3 4-2-16,0 3 3 15,0-3 12-15,3-1 8 16,1-2-20-16,3 3-7 0,7-7-6 0,3-3 1 16,8 0 1-16,3-2 1 15,4-4 2-15,3 0-1 0,0-4 0 16,0 4-5-16,0-3-1 15,0 3-1-15,-3 0 1 16,0 0-2-16,-1 0 2 16,-3-3-4-16,1 0 0 15,-5 0 1-15,1-3 0 32,-1 6-49-32,-3-3-19 0,4 3-59 15</inkml:trace>
  <inkml:trace contextRef="#ctx0" brushRef="#br0" timeOffset="16262.741">9377 7410 244 0,'7'13'90'0,"-4"-13"-70"0,8 0 21 0,-7 0 4 0,6 0-19 15,4-3-4-15,4-4-10 16,3 1-2 0,4-3-6-16,3 2-3 0,4 1 2 15,3-3-2-15,4 9-1 16,0-3 1-16,3-4 1 16,4 7-14-16,0-9-5 15,-4-4-66-15,7-9-30 16,4-6 5-1</inkml:trace>
  <inkml:trace contextRef="#ctx0" brushRef="#br0" timeOffset="17065.03">11236 5987 196 0,'4'-29'74'0,"-4"26"-58"0,3-12 5 0,-3 5-3 16,0 1-3-16,0 3 4 0,0-4 11 15,-3 1 8-15,3-1-20 16,0 1-3-16,0-4-1 0,-4 1-2 16,0-1 1-16,1-2-3 0,-1 5 1 15,-3 1 16-15,0-1 9 16,-3 1-16-16,-4 9-6 15,-4 0-7-15,0 0-2 16,-3 9-1 0,0 1 0-16,0-1-2 15,0 10-2-15,-1 0 1 16,1 6-1-16,4 6-3 16,-1 10 0-16,4 12 2 15,3 7 0-15,4-4 1 16,7-5 0-16,0-11-3 15,4-5 2-15,6-10 3 0,5-9 3 16,2-7 0-16,8-6 0 16,3-9-1-16,4-13 2 15,0-12-1-15,3-13 2 16,-3-3-4-16,-4-3 0 0,-3-4 1 16,-4 4 0-16,-4 3-2 31,-3 6 1-31,1 10 0 15,-5 6 3-15,-3 6 19 16,0 19 8-16,0 6-16 0,0 10-9 16,0 6-6-16,0 12-2 15,1 13 0-15,-1 19 2 16,0 3-3-16,0-3 0 16,0-6 1-16,0 6 2 0,0-7-3 15,0-2 0-15,0-7-1 16,0-3 0-16,0-10-38 15,0-8-18-15,0-7-21 16,-3-7-9-16,-1-5-71 16</inkml:trace>
  <inkml:trace contextRef="#ctx0" brushRef="#br0" timeOffset="17469.31">10728 7006 228 0,'-14'15'88'0,"14"-15"-69"0,7 0 24 0,-4 0 5 16,8-3-14-16,7-3-5 15,3-3 12 1,7-4 6-16,7-6-25 16,4 7-5-16,14-4-3 0,11 0-6 0,10 1 0 15,0-1-4-15,0 0-3 16,-18 1 0-16,36-4-1 16,0 0 0-1,-4-3 2-15,-10-6-1 0,-11 0 2 16,-11-1-2-16,-7 1-1 0,-6 9 1 15,-12 4-1-15,-6 2 0 16,-7 7 0-16,-4 6-42 16,-7 6-19-16,-4 4-18 15,-3 5-6-15,4-2-40 16</inkml:trace>
  <inkml:trace contextRef="#ctx0" brushRef="#br0" timeOffset="17787.15">10947 7780 292 0,'-11'6'110'0,"8"-6"-86"0,6-3 2 16,1 0-3-16,-1-3 16 0,8-7 9 16,3 4-18-16,7-10-7 0,7-6-14 31,8-3-4-31,6-3 1 0,4-1-1 0,0 10 0 16,-4 3-3-16,0 4-2 15,1-1 1-15,-8 0-1 16,-3 4-9-16,-1-4-4 15,-2 7-59-15,-5-4-28 16,5 4-47 0</inkml:trace>
  <inkml:trace contextRef="#ctx0" brushRef="#br0" timeOffset="18272.915">11737 7222 236 0,'-4'-12'88'0,"1"5"-69"0,-4 7 19 0,3 0 6 16,-3 7-16-16,-3-4-6 16,-1 6-5-1,-3 0-1-15,0 7-8 16,-4 3 17-16,1 3 10 0,2 3-14 15,1 6-6-15,4 10-9 16,3 16-3-16,3 8-1 16,8 1-2-16,6-3-2 0,4-3 1 15,8-4 1-15,6-6 0 16,4-6 2-16,-1-13 1 0,1-12 1 31,0-3 2-31,0-16-1 0,-4-6 2 0,-4-13 0 0,1 0 1 16,-4-12-2-16,-7-10-1 15,-3-3-3-15,-7 9 1 16,-8 4 0-16,-3 9 3 16,-7 13-1-16,-7 15 0 15,-8 13-6-15,-6 6 1 16,-4 3-2-16,1 0-2 16,2 4-6-16,5-4-2 15,6-3-44-15,7-6-20 16,15 0-87-1</inkml:trace>
  <inkml:trace contextRef="#ctx0" brushRef="#br0" timeOffset="19664.141">12834 6344 208 0,'-14'16'77'0,"14"-10"-60"0,-7 0 19 16,0 1 5-16,0-1-1 15,0-3 0-15,3 3 1 0,-3-3 1 16,0 1-23-16,4-1 5 0,-4 3 0 15,3 3-6-15,4 1 0 16,4 2-9-16,3-2-1 16,0 5-2-16,7-5 1 15,3-1-2-15,5-6 0 16,2-3-1-16,4 0 2 0,4 0-5 16,3-3-1-16,-3-3 0 15,0 6 2-15,-4 0-1 16,-3 0-1-16,-4 0-57 15,-7 9-26-15,0 7-93 16</inkml:trace>
  <inkml:trace contextRef="#ctx0" brushRef="#br0" timeOffset="19884.665">12894 6981 296 0,'7'0'112'0,"4"0"-87"0,6-10 9 0,-6 1-4 16,7-1-12-16,10-2-3 16,7-4-11-16,7-3-2 15,1 1-2-15,-1 2-18 0,-7 0-8 0,1 7-116 16</inkml:trace>
  <inkml:trace contextRef="#ctx0" brushRef="#br0" timeOffset="21253.266">13772 6021 228 0,'-10'0'85'0,"6"0"-66"0,-3-3 19 16,7 3 3-16,-7 3-8 16,4-3-2-16,-1 3-2 15,1 0-1-15,-1 1-15 16,4-4 3-16,-3 6 4 0,3-3-5 0,0 3 2 16,3 1-4-16,4-4 2 15,7-3-6-15,7-3-3 0,8-7-1 16,9 1-1-16,5-1 0 15,6 1 0-15,-3 3-5 16,-4-1 1-16,-3 4 0 16,-7 0 2-16,-7 3-1 15,-8 0 2-15,-3 0-20 16,-3 0-8 0,-4 0-40-16,0 0-16 15,-3 3-75 1</inkml:trace>
  <inkml:trace contextRef="#ctx0" brushRef="#br0" timeOffset="21856.351">14312 5636 284 0,'-3'-16'107'0,"-1"10"-83"0,1-4 15 0,-1 7 3 16,1 0-5-16,-1-3 0 0,1-1-12 16,3 1-2-16,-4 0-14 15,4-4 1-15,4 1 3 0,-1 0-5 16,8-4 0-16,3 1 0 16,3 2 0-16,5 4 2 15,2 3 4-15,1 3 3 31,-4 6 4-31,-3 3 2 0,-1 1 1 16,-6 9-7-16,-4 9 0 0,-3 0-8 16,-8 3-1-16,-3-2-6 15,-4 5-2-15,1-6 2 16,-1-3 1-16,4-3-4 16,0-6 1-16,0 3-2 15,7-3 0-15,0-4 2 0,7-3 2 16,4 1-3-16,3-4 0 15,3 0 1-15,8 1 0 16,0-1 0-16,3 0 0 16,0 4 0-16,0-1 0 15,1 4 0-15,-5 2 0 16,1 4 0 0,-4 0 0-16,-7 0 2 15,-3-4 1-15,-4 4 5 16,-3-3 3-16,-8 3-4 15,-3-4 1-15,-4 4-5 16,-6 3-2-16,-8 3-3 16,-7 3 1-16,-3-2-6 15,-4 2 0-15,0 0-39 0,4-6-17 16,7-3-25-16,7-4-8 16,7-2-87-1</inkml:trace>
  <inkml:trace contextRef="#ctx0" brushRef="#br0" timeOffset="22446.492">13892 6887 288 0,'4'-10'107'0,"-1"4"-83"0,5-3 15 16,-5 2 1-16,8 4-9 16,3-3-1-16,7-4-5 0,4 7-2 15,6-3-12-15,8-3 4 0,3 2 5 16,1-5 0-16,3-1 0 15,3-2-6-15,11-4-1 16,7-3-4-16,0 3 2 0,0-3-8 16,-3 3-4-16,-11 0 0 15,-1 4 0-15,-6-1 1 32,-3 0 2-32,-8 13-3 0,-3-3 0 15,-8 3 3-15,-2 3 1 16,-8 3 1-16,-4 3 0 15,-3 4-7-15,-7-1-2 16,0 0-49-16,-7-2-19 16,0-1-29-16,0 3-12 0,4-2-26 15</inkml:trace>
  <inkml:trace contextRef="#ctx0" brushRef="#br0" timeOffset="23008.76">14206 7282 288 0,'-7'-7'107'0,"7"7"-83"0,0-6 10 0,0 3 0 15,4-3-8-15,3-7-1 16,3-3-5-16,5-5 0 16,2-1-11-16,8-3 6 0,3 6 4 0,11 0-1 15,3 9 1-15,4 10 1 0,-4 10 2 16,-3 2 3-16,-7 7 2 15,-4 9-8-15,-7 1-1 16,-6-1-11-16,-8 10-4 16,-7-1 0-16,-7 10 0 31,-11 13-4-31,-3 6 1 0,-4-4 0 16,4-5 0-16,3-7-3 15,4-6 2 1,4-13 1-16,2-3 0 0,8-3-3 15,8-9 0-15,2-3-1 16,8-7 3-16,6-6 0 16,5-6 3-16,-1-4-1 0,0-2-1 15,0-4 1-15,1 0 1 16,-5-2-6-16,1 5-1 16,-4 0-67-16,-3 4-28 15,-1 3-96 1</inkml:trace>
  <inkml:trace contextRef="#ctx0" brushRef="#br0" timeOffset="24316.84">13085 5071 232 0,'-4'-19'88'0,"0"19"-69"0,-3-9 11 0,4 9-2 15,3 0-5-15,-4 0 5 16,1 19-9-1,3 9-10-15,3 16 1 0,4 9 2 16,4 13 5-16,3 22 2 0,7 34-4 16,8 19-1-16,6 41-8 15,4 28-4-15,-1 13-1 16,1 24 1-16,4-15-1 16,-1-15 2-16,0-7 0 15,1-22 3-15,-5-37 1 0,-2-7 1 16,-5-9-2-1,-6-23-1-15,0-14-3 16,-4-23-2-16,-3-16 1 16,-1-11 1-16,1-11-3 15,3-9 0-15,0-6 3 16,0-9 1-16,4 3 3 16,7-7 1-16,14 0 1 15,10-6 0-15,8-3-2 0,6-3 1 16,8-3-4-16,21 3 0 15,10-13-1-15,-3 7-2 16,3-4 3-16,8 1 0 0,-1-1-1 16,-14 1 1-16,-14 2-4 15,-13 1 0-15,2-1 3 32,-20 1 1-32,-12 0 1 15,-13 6 0-15,-7-7-2 0,-4 1-2 16,-7-4 1-16,0-3-1 15,0-2 0-15,-3-4 2 16,3-3-1-16,0-4 2 16,-3 7-4-16,-1-6 0 15,1-6 1-15,-4-1 2 0,0-18-3 16,-3-29 0-16,-1-8 1 16,-6-8 2-16,-8-33-1 15,-7-14-1-15,-6-18-2 16,-5-28 1-16,1-3 1 15,-7-23 0-15,-4 7 0 16,-3-19 2-16,-4 32-1 0,0 12-1 16,-7 6-2-16,7 38 1 15,7 31-1-15,4 26 0 16,7 21 4-16,3 16 3 0,4 12-2 16,3 10-2-16,4 3 0 15,4 7-1-15,-1 2-3 31,4-3 2-31,-3-6 1 16,-1 10 0-16,0-4 0 0,-6 1 2 16,-15 2-1-16,-17 4 2 15,-25 6-2-15,-8 6 2 16,-6 12-4-16,-18 7-2 16,-10 16 2-16,7 15 2 15,10 10-2-15,4 6 0 0,3-3-1 16,18-10 0-16,7-15-3 15,14-3-1-15,14-13-59 16,7-10-24-16</inkml:trace>
  <inkml:trace contextRef="#ctx0" brushRef="#br0" timeOffset="27218.143">6717 11408 184 0,'-7'0'68'0,"7"0"-52"0,0 0 6 0,0 0 1 0,3 0-3 0,1 0 3 16,3 0 0-16,0 0 1 15,4 0-13-15,3 0 7 0,7 3 2 16,-3 0 1-16,6 0 2 16,4 1-4-1,4-1-2-15,0-3-3 16,3-3-1-16,0-1-5 16,1 1 0-16,-1-3-5 15,-3-3 0-15,0-1-1 16,3-2-2-16,-7 2 3 0,0 1 0 15,-3 6-1 1,-7-4 1-16,-1-2-2 0,-3 6 2 16,-3 0 0-16,0 0 1 0,3 3-62 15,0 3-27-15,0 3-66 16</inkml:trace>
  <inkml:trace contextRef="#ctx0" brushRef="#br0" timeOffset="27904.303">7906 10837 156 0,'0'-31'60'0,"0"22"-47"0,-4-7 8 16,-3 13 2-16,0-4-3 0,0 1 0 15,-4-3 1-15,1-1-1 16,-1 4-11 0,-3-3 8-16,0 6 3 0,0-4-2 15,-4 4 0-15,1-3-4 16,-4 6-1-16,-1 6-3 15,1 4-1-15,0 2-3 16,0 7 1-16,0 9-4 16,0 13 0-16,3 12-1 15,4 7-2-15,7-1-2 0,3-2 1 16,8-7 1-16,3 3 2 16,3-9-1-16,4-16-1 15,4-3 7-15,3-12 3 16,4-7-1-16,0-9 0 15,-1-6-1-15,1-7 2 16,3-9-3-16,-10-6 1 0,0-16-3 16,-1-10 0-16,-3 10-3 15,-3 6 1-15,-4 10-4 16,0 6 0-16,0 6 1 0,0 13 0 16,7 18 2-16,-3 10 3 15,3 16 0-15,0 3 0 16,4 6-3-1,-1 9 1-15,4 23-2 16,1 15-1-16,-5 3 1 16,1 0 1-16,0 7-3 15,-1-4-2-15,1-16 2 16,-1-15 2-16,1-15 0 16,3-17-1-16,0-12-2 15,1-9-1-15,-1-6-60 0,0-7-27 16,-3-3-59-1</inkml:trace>
  <inkml:trace contextRef="#ctx0" brushRef="#br0" timeOffset="29196.026">8654 10470 192 0,'-7'-28'74'0,"7"19"-58"0,-4 3 16 0,1 6 2 16,3 0-8-16,0 0-1 15,0 3-12 1,0 9-3-16,3 16-6 15,1 13 10-15,3 6 6 0,3 16 1 16,8 18 2-16,3 26-11 0,0-3-2 16,0 12-6-16,1 12-1 15,2-6-1-15,-6-15-2 16,0-10 7-16,-4-6 3 16,0-9-3-16,0-13 1 0,-4-10-5 15,1-12-2-15,0-12 0 16,-1-7-1-16,1-9 0 15,3-7 0-15,0-5 4 16,4-7 2-16,6-10 4 16,5-5 4-16,6-7-8 15,11-4-3-15,14 1-2 0,3 0 1 16,4 0-1-16,0 0 2 16,11 6-4-16,6 4 0 15,1 2 1-15,0 4 0 16,-8 6 2-16,1 3 1 15,3 0-1-15,0 0 1 16,0 3-2 0,-6-3 2-16,-8 0-2 15,-7 0 2-15,-8 0-2 0,-2 0-1 16,-1-3 1-16,-3 3-1 16,-4-4 2-16,1 4 1 15,-4-3-1-15,-4 3-2 16,-7 0 1-16,-3 0-1 15,-8-3-3-15,-2 3 2 0,-1-3 3 16,-4 3 1-16,-3 0-1 16,0 0 1-16,-3 0-2 15,-1-3 2-15,-3 0-2 16,-3-7 2-16,-1-2-4 16,-3-10 0-16,-3-9 1 15,-8-20 0 1,-3-11-3-16,-11-1 2 15,-3-19 1-15,-7-24 2 16,-8-7-3-16,-10-13 0 16,-10-30-1-16,-1 18 0 15,4 6 2-15,11 16 2 16,10 25-1-16,7 16-1 16,7 18 1-16,7 20 1 0,4 9-3 15,4 21 0-15,-1 4-1 0,4 6-2 16,3 0 5-16,1 1 1 15,-1 5 0-15,1-3-2 16,-5-3-2-16,-6-3 1 16,-14 7 1-16,-14-4 2 15,-15 3-1 1,-6 3-1-16,-12 7-2 16,-23 6-1-16,-8 9 2 15,0 7 0-15,-11 9 1 16,4 6 0-16,15-6-5 15,20 0 1-15,18-9-14 16,10-10-5-16,29-15-63 16,21-16-75-1</inkml:trace>
  <inkml:trace contextRef="#ctx0" brushRef="#br0" timeOffset="29396.715">9070 10906 236 0,'-7'-22'90'0,"3"13"-70"0,1 0 13 16,3 9-1-16</inkml:trace>
  <inkml:trace contextRef="#ctx0" brushRef="#br0" timeOffset="29797.863">9059 10881 443 0,'7'35'20'0,"0"12"-11"16,4 6-1-16,3 0 1 0,-3 7 1 16,-1 6 2-16,-3 3 2 0,-3-3 2 15,-4-13-5-15,0-9-1 16,0-13 2-16,-4-9 5 15,-3-9-9-15,0-13-2 0,0-10-6 16,-3-12-1-16,-1-9 1 16,0-7 2-16,-3-9-1 31,0-9-1-31,0-13 1 16,0-13 1-16,7 7-6 0,3 3 1 15,4 19 1-15,7 6 1 16,4 12-2-16,0 7 2 15,6 15 3-15,4 7 1 16,8 9 3-16,-1 13 1 16,4 12-1-16,3 22-1 0,0 7-6 15,-3 2 1-15,0-2 2 16,-4 5 1-16,-3 1-1 16,-4 0 1-16,-4-7-4 15,-2-12 0-15,-5-3-30 16,1-16-12-16,-4-9-24 15,-4-10-9-15,-6-9-58 16</inkml:trace>
  <inkml:trace contextRef="#ctx0" brushRef="#br0" timeOffset="29958.675">9193 11229 236 0,'25'-6'90'0,"-7"6"-70"0,10-9 6 0,-14-1-3 15,4 4-15-15,6-7-2 16,1-2-2-16,3-7 0 16,1 0-101-16,-5 3-44 15,4 0 52-15,4 0 30 16</inkml:trace>
  <inkml:trace contextRef="#ctx0" brushRef="#br0" timeOffset="30567.259">9550 10812 228 0,'0'6'85'0,"0"4"-66"0,3 9 12 0,-3 0 1 16,0 9-11-16,4 13-1 0,-1-4-6 16,1 10 1-16,-4-3-8 0,0 0-2 15,0-3-1-15,3-4 0 0,1-2 0 16,3-4-2-16,4 4 1 15,3-7-2-15,0-3-1 16,3-6-2-16,1 0 1 16,0-13 1-1,3-6 2-15,0-10 3 16,4-5 4-16,-1-4-2 16,1-3 1-16,0-3-5 15,-4-3 0-15,0-4 1 0,-3 4 0 16,-4 0-2-16,-4-3 1 15,-6-1 0-15,-4 4 3 16,-7 0-3-16,-4 6-2 0,-6 3 0 16,-8 6-1-16,-3 1-3 15,-4 12 2-15,-3 0 1 16,-1 12 2-16,5 1-3 16,2 3 0-16,5 3-1 15,6-4 0-15,8-2 0 16,3 2 0-1,3-5 0-15,8-10 0 16,3-6 2-16,3-16 0 16,1-13-3-16,3-9 2 15,0 0 3-15,0-6 1 16,-3 3-1-16,-4 6-2 16,-4 1 3-16,-3 2 0 15,-3 3-1-15,-8 7 1 0,1 6-2 16,-5 7 2-16,1 8-13 15,0 7-6-15,4 10-13 16,6 2-7-16,4 4-17 0,4 3-6 16,13-4-54-1</inkml:trace>
  <inkml:trace contextRef="#ctx0" brushRef="#br0" timeOffset="30908.548">10079 10825 260 0,'-7'-7'96'0,"0"1"-75"0,0 0 8 0,0 3-1 15,0 0-13-15,-4 0-1 16,4-1-2-16,-4 1 2 0,4 0-7 16,0 3 2-16,0 3 2 0,0 4-6 15,0 8-3-15,0 10-1 16,0 13-1-16,3 12-3 15,1 3 2-15,3-2 3 16,3-1 3 0,5-6-2-16,2-4 0 15,4-5-1-15,4-10-2 0,7 0 1 16,13-9 1-16,1-7-3 16,3-6 0-1,1-3-1-15,-1-6 0 0,-3-3-55 16,0-4-27-16,0-6-45 31</inkml:trace>
  <inkml:trace contextRef="#ctx0" brushRef="#br0" timeOffset="32065.785">11254 10452 136 0,'0'-13'52'0,"-4"4"-41"0,1-4 15 16,-1 7 6-16,1-4-7 0,-1 1-2 31,0-3-2-31,1-1-1 15,-4 0-11-15,0 1 3 0,0 2 2 0,0 1 1 0,0 0 1 16,-4 2 0-16,0 1 0 16,-3 3-2-16,0 3 1 31,-3 0-2-31,-1 6 0 0,4 4-5 16,0 2 0-16,0 20-3 15,3 8 0-15,0 14-3 16,8 2-2-16,-1 4 1 0,4 15-1 15,4 13 2-15,3 6 1 16,7-6-4-16,4-10 1 16,6-3 0-1,5-12 2-15,6-10 1 16,4-12 1-16,0-13 2 16,3-12 1-16,0-10-3 15,-3-9-1-15,-4-3 1 16,1-10 2-16,-5-3 1 0,-6-9 3 15,-7-10 1-15,-4-9 3 16,-11 7-5-16,-3-1-1 16,-7 6-4-16,-3 7-1 0,-4 9-1 15,-8 10-2-15,-2 9-2 16,-5 16-1-16,-2 12-1 16,3 6 3-16,3 1-5 15,7 2 0-15,8-2-8 16,3-4-4-1,7-3-17-15,7-6-5 16,7-9-21-16,3 3-9 16,8-13-53-1</inkml:trace>
  <inkml:trace contextRef="#ctx0" brushRef="#br0" timeOffset="32827.82">11875 10565 244 0,'-4'12'90'0,"4"-3"-70"0,0-9 8 15,0 0 13 1,7 0-9-16,4-9-2 16,3 0-2-16,3-4-16 15,8-6 0-15,7-6-1 0,7 0-4 16,3 0 1 0,4 6-5-16,-4 0 0 15,0 4-1-15,-3 2 1 16,-3 4-2-16,-8 3-1 15,0 6 3-15,-7 6 0 16,-3 9-37-16,-4 7-14 0,-7 7-25 16,-3 2-7-16,-4 3-36 15</inkml:trace>
  <inkml:trace contextRef="#ctx0" brushRef="#br0" timeOffset="33043.662">12093 10778 192 0,'-14'12'71'0,"11"-9"-55"0,3 4 15 0,3-4 3 0,4 0 3 32,4-3 2-32,6 0-8 15,8 0-2-15,3-3-16 16,1 0 1-16,-1-4 0 0,4 1-5 0,-1 0-3 16,1 0-3-16,-4-1 0 15,0 1-4-15,1 3 0 16,-1 0-12-16,-3 3-7 15,-8 0-38-15,-3 3-15 0,-3 3-50 16</inkml:trace>
  <inkml:trace contextRef="#ctx0" brushRef="#br0" timeOffset="33941.63">11628 10483 244 0,'-22'-31'93'0,"15"21"-72"0,4 1 5 0,3 9-3 16,3 6-7-16,8 4 1 15,7 11-1-15,6 11 3 16,8 5-11-16,0 1-2 0,0 12-2 16,-1 4 0-16,1 11 2 15,-4 7-1 1,0 4 2-16,-3-7-2 16,-4-7 0-16,0-8-3 15,-3-10-2-15,0-7-2 16,-4-9 1-16,0-6-1 0,0-3 0 15,0-6 2-15,4-4 2 16,3-3 1-16,7-2 3 16,4-4-3-16,7 0 0 0,0-10 1 15,3 7 0-15,4-3-2 16,10-4 1-16,8 1-4 16,6 0-2-16,1-1 4 15,-4 1 3-15,-11 2-3 16,-3 1-1-16,-3 0 2 15,-8 3 1-15,-3 0-1 0,-4 0-2 16,-7-1-2-16,-3 1 1 16,-4 0 3-16,-3 0 1 15,-4 0-1-15,0 0-2 16,-3 0 1-16,-4-4-1 16,0 1 0-16,-4-10 0 15,-3-2 0 1,-3-8 0-16,-4-11 2 15,-4-7 1-15,-3-6-1 16,-4-7 1-16,-3-9-4 16,0-12-2-16,-4-13 2 0,-6 0 2 15,-1 13-2-15,0 3 0 16,-3 2 1-16,-1 8 0 16,5 5 0-1,-1 4 2-15,4 9-3 16,0 6 0-16,3 6 1 15,0 4 2-15,0 6-1 16,1 3-1-16,-1 3 1 16,-3 10 1-16,-4-1-1 15,-10 10-1-15,-11 10-2 0,-14 9 1 16,-7 6-1-16,0 6-2 0,3 0 3 16,4 4 0-16,4-4-2 15,6-3 2-15,8-3 1 16,10-6 0-16,11-3-5 15,7 0 1-15,10-13-36 16,4 3-13-16,7-6-88 31</inkml:trace>
  <inkml:trace contextRef="#ctx0" brushRef="#br0" timeOffset="35081.522">13063 10094 192 0,'7'-12'74'0,"0"15"-58"0,4 16 16 0,-4-7 4 16,0 4-5-16,4 3-1 15,3 3-10-15,4 12-5 16,-1-3-8-16,-3 7-1 0,0 9 1 15,0 10-1-15,1 2 1 0,-5-2-6 16,1-4-3-16,-1-6 1 16,1 0 2-1,0-9 0-15,-4-7 2 16,3-6-4-16,1-6 0 16,-1-7 3-16,1-5 1 15,-1-4 1-15,5-6 0 16,2-4-2-16,8 1 1 15,7 0 0-15,3-4 1 16,7 1-2-16,4 0-2 0,0-1 1 16,0 1-1-16,-4-1 0 15,-3-2 0-15,0 2 2 16,0 1 1-16,3 0-1 16,0-1-2-16,1 4 1 15,-1 0-1-15,0-1 0 16,-3 1 0-1,-4 0 0-15,-3 0 2 16,-7-1-1-16,0 7-1 16,-8-9-2-16,-3 9 1 15,0-3 3-15,-3-4 1 0,-4-2-4 16,-3 0 1-16,-1-1 2 16,1 1 3-16,-4-7-4 15,0-3-1-15,0-3 0 0,0-9 0 16,0 3-3-16,-4-7 2 15,-3-2 1-15,-4-7 0 16,-3-6 2-16,-7-16 1 16,-7-9-4-16,-4 6 1 15,-3 15 0-15,3 1 0 16,0 15 0 0,8 7 0-16,3 6 0 15,3 3 2-15,4 13-1 16,0-1 2-16,3 1-7 15,1 9 1-15,2 0 1 16,1 0 3-16,0 9 0 16,-3-3 2-16,-4-2-2 15,-4 5 2-15,-14-3-2 0,-7 0 2 16,-10 1-2-16,-11 5-1 16,-3 4 1-16,3 3 1 15,0 3-1-15,3-3-1 0,1 6-2 16,3-7 1-16,11-2-1 15,6-6 0-15,12-10-3 16,9-10-1 0,12-6-39-16,6-2-15 15,8 2-71 1</inkml:trace>
  <inkml:trace contextRef="#ctx0" brushRef="#br0" timeOffset="35546.867">13367 10251 220 0,'0'0'82'0,"0"-3"-64"0,0-3 13 16,0 2 1-16,3-2-6 16,4-6-1-16,0 2-5 15,4 7-2-15,3-3-10 16,4 6-1-16,3 0 3 16,0 9 3-16,-3 7 2 15,-1 0 0-15,-3 6 1 16,-6 3-4-16,-1 3 0 15,-7 9-7-15,0 1-1 16,-4 0-2-16,-3-7 1 0,0-3-4 16,3-6 0-16,1-3-1 15,-1-3 0-15,4-4 2 16,0-2 0-16,0-4-3 16,4-6 2-16,-1-6-1 0,4-4-2 15,1-5-35-15,2-7-14 16,1 0-46-16,-1 3-17 15,-3 0 10 17</inkml:trace>
  <inkml:trace contextRef="#ctx0" brushRef="#br0" timeOffset="35651.653">13589 10201 244 0,'-7'-10'93'0,"3"7"-72"0,1-3 9 0,3 6 2 16</inkml:trace>
  <inkml:trace contextRef="#ctx0" brushRef="#br0" timeOffset="35800.148">13578 10191 449 0,'7'10'17'15,"1"9"-10"-15,-1 6-5 0,0 3 1 16,0 6-2-16,0 10-1 0,0-3 1 16,0-6-1-16,0-4-3 15,4-9 0 1,-4-6 2-16,3-7 0 15,1-6-35 1,-1-6-15-16,-3-6-69 16</inkml:trace>
  <inkml:trace contextRef="#ctx0" brushRef="#br0" timeOffset="36083.973">13642 10207 208 0,'-14'-25'77'0,"10"16"-60"0,1-1 6 16,3 7 1-16,0 3-4 15,3 0 3-15,4 6-7 16,4 1 1-16,0 11-10 16,3 1 2-16,0 3 2 0,0 6-4 15,0 1 1-15,0-1-5 0,0-9-2 16,0 3 0-16,-3-10 1 16,-1-6 5-16,-2-6 4 15,-1-6-4-15,-4-6-2 0,1-4 0 16,-1-3-1-16,-3 0-5 15,0 0-1-15,0 1-2 16,-3-1 3 0,-1 0-60-16,4 0-23 15,0-3-37 1</inkml:trace>
  <inkml:trace contextRef="#ctx0" brushRef="#br0" timeOffset="36300.104">13815 10138 260 0,'3'35'96'0,"1"-17"-75"0,-1 1 3 15,-3-3-2-15,7 3-12 16,-3 0-3-16,3 2-2 16,0 1-1-16,0 3-2 0,0-3-4 15,0-3 1 1,0-3 3-16,0-7 1 15,0-2-10-15,0-7-3 0,1-4-90 32,-1-2-62-32,0-3 61 0</inkml:trace>
  <inkml:trace contextRef="#ctx0" brushRef="#br0" timeOffset="36584.852">13808 10025 244 0,'7'10'93'0,"-4"-4"-72"0,11 0 3 0,-10 4-5 16,3-4-4-16,0 3 1 15,4 4 0-15,3 2 0 0,0 4-8 16,0 0 6-16,0 3 3 0,-3 0-5 16,-1 3-2-16,-3-3-3 15,-3 0-2-15,-1 0-6 16,-3 3-1-16,-3 3 3 15,-4 0 3-15,0 4-6 0,0-1-3 32,0 1-28-32,0-4-11 15,0-6-5-15,3-4 3 0,4-5-65 32</inkml:trace>
  <inkml:trace contextRef="#ctx0" brushRef="#br0" timeOffset="37872.25">14333 9778 188 0,'0'-7'71'0,"0"7"-55"0,0 3 11 15,0 1 0-15,4 2-7 16,-1 6 1-16,4 4 1 16,4 6 3-16,0 16-13 0,3 9-2 15,-4 6 0-15,1 0 0 16,0-3 4-16,-4 7-7 0,0-1-4 15,-4-2-2-15,1-1 1 0,-1-6 1 16,1-9 1-16,3-7-2 16,0-9-2-16,3-3 1 15,5-10-1 1,2-9 0-16,4-3 0 0,4-6 0 16,3-7 0-16,0 6 2 15,4-2 1 1,0-1-4-16,0 1-1 15,-1-1 1-15,5 1 0 16,6-4 3-16,0 7 1 16,4-1-4-16,-3 1-1 15,-1-1 1-15,-3 1 2 16,0 0-2-16,-8 2 0 16,5 1 1-16,-12 0 2 0,1 3-1 15,-4 0 2-15,-3-1-4 16,-4 1 0-16,0 0 1 0,-3 0 2 15,-1 0-3-15,-3 0 0 16,0 3 1 0,-3-3 2-16,-1-1-1 0,1 1 2 15,-1 0-4 1,-3 3 0-16,0 0 3 16,0 0 3-16,0-3-2 15,0 3-2-15,0-3-3 16,0-3-1-16,-3 6 2 15,-1-10 0-15,1 1 1 16,-1-4 2-16,1-12-3 16,-4-6 0-16,0-7 1 0,0-9 2 15,-4 0-3-15,0-3 0 16,-3-3 3-16,-3-10 1 16,3 0-4-16,-1-9 1 15,1 16-2-15,4 9 0 16,3 6 2-16,0 13 2 15,0 12-3-15,0 3 0 0,3 10 3 16,0 6 1-16,1 4-4 16,-1 2-1-16,1 1 3 0,-1 2 1 15,-3-3 0-15,4 1-2 16,-4-1 3 0,-4 1 2-16,-6 2 4 0,-8-2 5 15,-7-4-8 1,-3-3-3-16,-4 0-2 15,0 3-1-15,-3 4-3 16,-8-1 2-16,-6 1 3 16,0 2 1-16,-1 4-10 15,8 0-5-15,6 2-16 16,8-2-8-16,7 0-9 16,7-4-2-16</inkml:trace>
  <inkml:trace contextRef="#ctx0" brushRef="#br0" timeOffset="38088.49">14577 9906 228 0,'-11'-22'85'0,"4"13"-66"0,4-1 1 16,3 10-4-16</inkml:trace>
  <inkml:trace contextRef="#ctx0" brushRef="#br0" timeOffset="38458.119">14552 9878 390 0,'4'22'15'0,"3"9"-8"15,0 16 3-15,3-3 2 0,1-3 5 0,-4-7 2 16,0-2 1-16,-3-7 0 16,-1-6-3-16,-3-4 0 31,0-5-9-31,0-10-3 0,-3 0-3 16,-5-7-2-16,1-2 1 15,0-10 1-15,0-3-3 16,0-6-2-16,0-3 2 15,0-4 2-15,4 1 0 0,3 2-1 16,0 1 1-16,3 9-1 16,4 0-3-16,4 6 2 15,3 7-1-15,4 3 0 16,-1 9 2-16,1 6 2 16,-1 10-1-16,1 6-1 0,0 3 1 15,-4 10-1-15,-4-4 2 16,1-2 1-16,0-4-1 15,-4 0-2-15,0-6-10 16,0 0-6-16,0-3-36 16,-4-10-16-16,4 7-64 31</inkml:trace>
  <inkml:trace contextRef="#ctx0" brushRef="#br0" timeOffset="38627.398">14651 10151 220 0,'-7'3'82'0,"7"-6"-64"0,0-1 4 0,0 1-1 0,3-6-11 0,4-4-3 15,0-5-7-15,4-4 0 16,0-3 0-16,-1 6 0 0,4 0 0 16,-3 0-33-16,-1 3-13 15,1 4-50 1</inkml:trace>
  <inkml:trace contextRef="#ctx0" brushRef="#br0" timeOffset="39210.262">14796 9846 180 0,'0'-6'68'0,"0"9"-52"0,0 0 8 15,0 7 0-15,0 2-1 16,0 7 1-16,0 6-2 0,0 4-2 15,3 8-10-15,-3-2 2 0,4-1 4 16,-1-6-4-16,1-3 1 16,-1-3-8-16,1-3-1 15,3-3-2-15,0-7-2 0,3-2 1 16,4-7 1-16,4 0-1 16,3-4 2-1,0-5 0-15,1-7 1 16,-5-2-2-16,-3-4 1 15,-3 0-2-15,0-3-1 16,-4 3 1-16,-4 3 1 16,-3 3-1-16,-3 4 2 0,-4 2-2 15,-4 7 2-15,-3 3-4 16,0 6 0-16,0 4 1 16,0 2 0-16,3 1-3 0,0-1 2 15,4 1-1-15,0-7 0 16,4 4 0-16,3-10 0 15,3-10 2-15,1-2 0 16,3-10 2-16,3-3 1 16,1-4-4-16,0 1 1 0,-4 3 0 15,-4 0 2-15,-3 3 1 32,-7 3 1-32,-7 4-2 15,-4 2 1-15,1 4-4 16,-1 2 0-16,-3-2-1 15,0 6 0-15,3-3 2 16,4 2 0-16,3 1 0 0,4 3 0 16,7 0-33-16,4 7-15 15,6-1-82 1</inkml:trace>
  <inkml:trace contextRef="#ctx0" brushRef="#br0" timeOffset="39514.723">15078 9812 216 0,'-18'0'82'0,"11"0"-64"0,0 0 11 0,3 0 2 0,1 0-6 16,-1 0 3-16,1 0-5 15,3 0 0-15,-4 3-12 16,1 13 0-16,-1 3 0 0,4 12-6 0,0 10-3 16,0 6-1-16,0-3-1 15,4-4 0-15,-1-8 0 16,4-1 0-16,4-6 2 16,3-9-6-16,0-7 1 0,7-6-21 15,4-6-9-15,3-9-100 16</inkml:trace>
  <inkml:trace contextRef="#ctx0" brushRef="#br0" timeOffset="45755.817">19890 2478 224 0,'0'-19'85'0,"0"19"-66"0,0-9 10 16,0 9 2-16,0 0-8 16,0 0 1-16,0 0-2 0,0 0-2 15,0 0-10-15,0 0 0 16,-7 9 1-16,0 1 0 0,-4-1 1 16,0 7-2-16,-6 12-1 15,3-12-5-15,-11 21-1 16,7 1-3-16,-6 12-1 15,6-6 1-15,-3 0 0 0,-4 6 0 16,11-19 0-16,0-2 0 16,3-7 0-16,1-4 0 15,3 1 0-15,0-3-22 16,0-4-8-16,-1-2-27 16,1-1-11-16,4-6-55 31</inkml:trace>
  <inkml:trace contextRef="#ctx0" brushRef="#br0" timeOffset="46029.159">19600 2516 192 0,'4'0'74'0,"-4"0"-58"0,0 0 16 0,0 0 4 16,0 0 0-16,0 0 0 15,0 6-8-15,0-6-5 16,3 13-13-16,1-4-2 0,3 13 2 16,0-3-6-16,7 18-2 15,-3-5 1 1,10 15 2-16,-3-10-2 16,6 7-2-16,-3-6 0 15,4-4-1-15,-4-9-9 16,4 1-4-16,-4-8-42 15,0 1-18-15,-3-9-49 16</inkml:trace>
  <inkml:trace contextRef="#ctx0" brushRef="#br0" timeOffset="46272.514">19988 2823 292 0,'-3'3'110'0,"3"-3"-86"0,0 6 7 0,0-6-4 16,0 4-11-16,0 5-1 15,3 0-9-15,1-2-2 16,3 8-2-16,0-2-2 0,4 3 1 16,-4-1-1-16,3 1 2 31,-3 0-41-31,4-1-16 0,-1-2-80 15</inkml:trace>
  <inkml:trace contextRef="#ctx0" brushRef="#br0" timeOffset="47053.236">21283 2478 236 0,'-7'-9'88'0,"7"9"-69"0,-3-10 11 0,3 10-2 15,0 0-5-15,0 0 0 16,3 0-3-16,1 0-1 16,3 10-10-16,0-10-1 0,3 9 2 15,1 4-4-15,3 2-1 16,-3 1 0-16,-1 0-1 0,1 2-2 16,-1 1 1-16,1 0-4 0,-1 3-2 15,-2-3 2-15,6 0 0 16,-7-4-24-16,3 4-8 15,-3-16-36-15,4 7-16 16,-4-1-26 0</inkml:trace>
  <inkml:trace contextRef="#ctx0" brushRef="#br0" timeOffset="47341.607">21597 2459 212 0,'0'0'82'0,"0"0"-64"0,0 0 15 0,0 0 2 0,0 0-5 16,0 0 0-16,-3 10-11 15,-1-10-1-15,-3 9-11 16,3 4 0-16,-6 9 3 0,3-4-4 16,-4 26-1-16,4-6-5 15,-3 21-2-15,3-11 3 16,-1 14 1-1,1-18 0-15,4 9 1 16,-1-12-7-16,1-3 1 16,3-7-21-16,0-6-7 15,0-3-19-15,3-9-9 16,1-4-52 0</inkml:trace>
  <inkml:trace contextRef="#ctx0" brushRef="#br0" timeOffset="47694.08">21830 2757 268 0,'-7'-6'101'0,"7"6"-78"0,-4 0 11 0,4 0-1 0,-3 6-18 16,-1 4-6-16,4 2-3 16,0 4 0-1,-3 12-3-15,-1-6-2 0,1 6 0 0,-1-3-1 16,4 10 0-16,0-16-20 15,0 9-9-15,0 3-51 16,4-6-21 0,-1-3-1-16</inkml:trace>
  <inkml:trace contextRef="#ctx0" brushRef="#br0" timeOffset="48749.372">25220 2491 220 0,'7'-4'82'0,"-7"4"-64"0,0 0 15 0,0 0 2 15,0 0-7 1,0 0 0-16,-3 4-6 16,-1 2-2-16,1 10-11 15,-1-7 3-15,-3 7 2 0,3 2-5 16,-10 11-1-16,7-1-4 15,-10 22-1-15,3-6-1 16,-8 6-2-16,8-12 1 16,-7 3-1-16,3-7 0 0,4-3 2 15,0-6-6-15,4-6 1 16,3-3-17-16,3-7-6 16,1 1-25-16,3-10-7 15,0 0-65 1</inkml:trace>
  <inkml:trace contextRef="#ctx0" brushRef="#br0" timeOffset="49028.083">24973 2513 228 0,'-3'-10'88'0,"3"13"-69"0,3 4 17 0,-3-7 3 15,4 0-6 1,-1 3 1-16,8 6-8 15,6 4-4-15,1 5-12 16,0 1-4-16,3 16 0 0,-3 2-5 16,-4 4-1-16,-4-9 0 15,4 15 2-15,0-13-1 16,1 10-1-16,-5-10 1 16,4 4-1-16,-3-7-33 0,6-2-13 15,-6-11-39-15,3-2-14 16,-3-3-7-1</inkml:trace>
  <inkml:trace contextRef="#ctx0" brushRef="#br0" timeOffset="49417.136">25315 2804 200 0,'-3'16'77'0,"3"-16"-60"0,-4 3 10 0,4-3 4 16,0 0-2-16,0 0 3 16,4-3-6-16,-1 3-2 0,8-10-13 15,7 1 2-15,3-4 1 0,3 10-3 16,5 6 1-16,-1 10-5 16,-3 0-2-16,-4 9 4 0,-7-4 4 15,-4-2-1-15,-3 6 3 16,-3-3-6-16,-4 3-3 31,-4 6-1-31,-3-9-1 0,4-4 0 16,-4 1 0-16,3 0-7 15,1-1 0-15,-1-2 3 16,8 0 2-16,3-4-3 16,7 0 1-16,0 1-2 15,4-10 0-15,3 0-3 16,-3-3 1-16,-4-4-58 0,7 4-25 15,-4-3-60 1</inkml:trace>
  <inkml:trace contextRef="#ctx0" brushRef="#br0" timeOffset="49818.361">26264 2585 236 0,'-7'-10'90'0,"4"1"-70"0,3 3 6 16,0 2-3-16,0 4-2 16,0 0 2-16,3 0 1 0,1 0 0 15,-1 0-13-15,1 4 4 0,6 2 3 16,5 10-8-16,2 2-3 16,4-2-2-16,1 6-1 15,2 0-2-15,1 6-2 16,0-9-2-16,-1 3-1 0,5-3-3 31,-8 0-1-31,0-10-36 16,0 3-16-16,-3 1-78 15</inkml:trace>
  <inkml:trace contextRef="#ctx0" brushRef="#br0" timeOffset="50137.86">26723 2450 212 0,'0'0'82'0,"0"6"-64"0,0 7 7 16,0-13-3-16,0 9-6 16,-4 7 3-1,1 3 1-15,-1-4 0 16,-3 13-11-16,0 1-1 0,0 5-1 15,0-6 1-15,-7 26 0 16,-4 15-2-16,1-13-1 16,-1 1-6-16,8-20 1 0,-1-5 0 15,0 2 0-15,4-6 0 16,0 0 0-16,0 4-16 0,4-13-4 16,-1-7-25-16,4 4-9 15,4 0-56 1</inkml:trace>
  <inkml:trace contextRef="#ctx0" brushRef="#br0" timeOffset="50571.945">26801 2757 224 0,'0'3'85'0,"0"-3"-66"0,0 0 1 16,0 0-4-16,0 0-3 15,3 0 5-15,1 0 1 16,3 0 1-16,3-3-11 16,4 3 6-16,4-6 2 0,0 6 2 15,3 0 3-15,-4 6-8 0,1-3-1 31,-4 7-3-31,-3 5 1 0,-4 4 3 16,-4 0 1-16,-6 3-6 16,-4-3-3-16,-4 6-3 15,1-6 0-15,-1-1-2 16,4-2-1-16,0-6-2 16,3 5 1-16,1-5 1 15,3-1 0-15,3 0-3 0,4-2 0 16,8 2 2-16,2-9 2 15,8 0-2-15,0 0 0 0,3-6-30 16,0 0-12-16,-3-4-115 16</inkml:trace>
  <inkml:trace contextRef="#ctx0" brushRef="#br0" timeOffset="52425.522">19304 7194 196 0,'0'-3'74'0,"0"3"-58"0,0 0 3 0,0 0-4 16,0 0 1-16,0 0 2 15,0 0 4-15,0 0 3 16,-4 3-13-16,4-3 2 0,-3 3 2 0,-1 0 1 16,-3-3-1-16,4 0 0 15,-4-6 0-15,0 3-4 16,0-16-2-16,3 6-2 16,1-15 0-16,-1 3-2 0,4-6 1 15,0 2-4-15,0-11-2 16,0 5 2-16,7-31 0 15,0 13-4-15,7-16 1 16,-3 13-2-16,7-1-2 0,-4 10 3 16,0 6 0-16,0 7-2 15,0 9 2-15,-3 6 1 16,-1 13 2-16,-3 0 1 16,0 18 1-1,0-3-5-15,-7 29-1 16,0-7 3-16,0 16 1 15,0-9-3-15,-3 6 1 16,-1-10-2-16,1-2 0 16,3-4 2-16,3-6 0 15,-3-6 0-15,7-13 0 16,0 6 0-16,7-18 0 0,-3-1 0 16,10-15 2-16,-7 3-3 15,8-12 0-15,-5 6 1 16,8-7 2-16,-8 13-3 15,5 3-2-15,-5 4 4 16,4 15 1-16,-3 0-3 0,0 19 1 31,-4-4 0-31,3 13 2 0,-2-6-3 16,-5 19 0-16,1-9 1 16,-1 11 2-16,-3-2-3 15,4 19 0-15,-4-16-21 16,4 9-10-16,-4-12-17 15,3-4-5-15,1-5-55 16,3-10-39 0,-3 0 62-16</inkml:trace>
  <inkml:trace contextRef="#ctx0" brushRef="#br0" timeOffset="52718.431">20080 6548 260 0,'-3'0'99'0,"3"0"-77"0,0 0 0 0,0 0-5 0,0 0-8 15,0 0 0 1,3 3-3-16,1 0 1 0,6 0-4 15,-3-3-4-15,11 0-2 0,-4 0 2 16,14 0 2-16,-7 0 0 16,8-3-1-16,-5 0-26 15,1 3-12-15,-4 0-78 16</inkml:trace>
  <inkml:trace contextRef="#ctx0" brushRef="#br0" timeOffset="52917.609">20144 6921 208 0,'-4'16'79'0,"4"-16"-61"0,14 0 21 16,-14 0 5-16,11-3-18 16,-1-1-7-16,15-5-14 15,-4 3-3-15,11-4-2 16,-4 1 0-16,7 0 0 0,-6-1-27 0,6 4-11 15,-7 0-76 1</inkml:trace>
  <inkml:trace contextRef="#ctx0" brushRef="#br0" timeOffset="53991.541">21357 5805 164 0,'0'-19'63'0,"0"19"-49"0,-3-13 9 16,-1 13 1-1,1-6-6-15,3 3 2 0,-4-3 2 16,4 0 1-16,-3-4-12 15,3 1 7-15,0 2 2 0,0 1-4 16,0 6 5-16,0 16-5 16,0-4-5-16,3 13-1 15,1-3-6 1,3 13-1-16,0 18-1 16,-4-6-2-16,1-9 1 15,-1 18-1-15,1-9 0 16,-1 7 0-16,1-10 0 15,-1 3 0-15,-3-10 0 0,4-2 2 16,-1-7-1-16,1-3-1 16,0-3-4-1,-1-6-2-15,1-1-28 16,3-5-10-16,-4-4-35 16,1-6-13-16,-1 0 0 15</inkml:trace>
  <inkml:trace contextRef="#ctx0" brushRef="#br0" timeOffset="54331.265">21618 5651 212 0,'4'-19'79'0,"-4"19"-61"0,0-15 10 0,0 15 3 16,0-3-8-16,0-1 1 16,0 4-7-16,0 0-2 15,3 19-9-15,1-3-2 0,3 25 2 16,-4-10-1-16,4 16 0 0,1-6-1 16,-1 31 2-16,0-19-3 15,0 26-2-15,0-17 0 0,0 1-1 16,0-10 0-16,3-2 2 15,-3-11-10-15,4-5-2 16,0-7-17-16,3-12-6 16,-4-4-22-16,8-9-10 15,-4-3-31 1</inkml:trace>
  <inkml:trace contextRef="#ctx0" brushRef="#br0" timeOffset="54594.323">21936 6043 212 0,'0'13'82'0,"0"-13"-64"0,7 25 7 0,-7-22-1 16,3 9-4-16,1-2 3 15,6-1-11-15,-3 1-4 16,15-7-5-16,-5 0-3 0,15-6 3 0,-4 0-2 15,11-4-1-15,-7 1-2 16,3-3 1-16,-3-1-26 0,3-2-9 16,-7 2-68-1,4-5-36-15,-4 5 68 16</inkml:trace>
  <inkml:trace contextRef="#ctx0" brushRef="#br0" timeOffset="55065.722">22581 5899 192 0,'-7'0'74'0,"7"0"-58"0,-3 3 16 0,3-3 4 16,0 0-3-16,0 0 3 15,3 3-9-15,1 0-4 0,3 0-13 16,0 1-2-16,7-1 2 0,-3 0-6 16,6-3 0-16,-3 6-2 15,8-6-2-15,-1 0 1 0,0 0-1 16,-4 0-3-16,8-6 2 15,-4 0-26-15,4-4-11 16,-4 4-28 0,0 0-8-16,-3-1-27 15</inkml:trace>
  <inkml:trace contextRef="#ctx0" brushRef="#br0" timeOffset="55498.12">22976 5626 208 0,'0'-12'77'0,"0"8"-60"0,0-2 17 0,0 3 6 16,0 0-8-16,0 0-1 16,4 0-6-16,7-1-2 15,6 4-12-15,4 4 2 0,4 5 1 0,3 10-1 16,-7 0 2-16,-3-4-4 15,0 20 1-15,3 9-3 0,-11-13 0 16,1-9-5-16,-7 13-1 16,-8 8-1-16,-3-2-2 15,-4 0 1-15,1-3 1 16,3-7-3 0,0-9 0-16,3-3-1 15,1-1 0-15,3-2 2 16,3 0 0-16,-3 0 0 15,7-1 0-15,0-2-3 16,7-4 2-16,1 1 1 16,2-7 2-16,1-3-1 15,3 0-1-15,4 0-24 0,-4-7-11 16,-4 1-42-16,-2 3-16 16,-5 0-33-1</inkml:trace>
  <inkml:trace contextRef="#ctx0" brushRef="#br0" timeOffset="56239.478">21530 4811 208 0,'4'-19'77'0,"-4"19"-60"0,3-9 10 0,-3 9 4 16,0 0-10-16,0 0 0 0,0 0-3 16,0 6 0-16,4 6-9 15,-1 1-1-15,4 6-1 0,-3-3-3 16,3 12-1-16,0 9-1 15,0 7-2-15,-4 3 1 0,1-9-1 16,-1-7 0-16,5 7 2 16,-5-10-3-16,4 0 0 15,-3 1-21-15,3-11-8 16,0-2-16-16,3-10-6 16,-3-3-49-1</inkml:trace>
  <inkml:trace contextRef="#ctx0" brushRef="#br0" timeOffset="56528.252">21855 4692 232 0,'3'-3'88'0,"-3"6"-69"0,4 3 11 0,-4 0 1 16,0 4-8-16,0-1-1 0,0 10-8 15,0-7-4-15,0 17-5 16,0-4-2-16,0 9 1 0,0-6-2 16,-4 10-2-16,4 19 1 31,0-17-1-31,0-5 0 0,0 2 2 16,0-5-3-16,4-4 0 15,-1-6-19-15,4-3-9 16,-3 0-16-16,3-10-5 15,0-3-57-15</inkml:trace>
  <inkml:trace contextRef="#ctx0" brushRef="#br0" timeOffset="56832.015">22179 4880 164 0,'4'-13'63'0,"-4"13"-49"0,0-9 7 16,0 6 0-16,0 0 4 15,0 0 5-15,0 3-3 16,0 0 1-16,0 0-16 16,0 0 0-16,0 6-1 0,0 6-4 15,0 1-2-15,0-4 0 16,3 10-1-16,1-3-2 0,3 9-2 15,0-6 1-15,0 6-1 16,0-3 0-16,0 3 0 0,0-3-36 16,0 3-15-1,0-6-62-15</inkml:trace>
  <inkml:trace contextRef="#ctx0" brushRef="#br0" timeOffset="57051.714">22059 4968 204 0,'-7'-3'77'0,"7"3"-60"0,4 9 8 0,-4-9 0 16,7 6-7-16,-4-3 2 0,15 0-2 0,-4 1 0 16,18-4-9-16,-8 0-1 0,12-7-1 15,-5 4-6-15,5-3 0 16,-8 0-6-16,4-1-1 15,-8 1-50-15,-2 3-23 16,9 0-25 0</inkml:trace>
  <inkml:trace contextRef="#ctx0" brushRef="#br0" timeOffset="57571.86">22574 4754 220 0,'-7'-3'82'0,"4"3"-64"16,3 0 13-16,0 0 1 0,0 0-8 15,0 0-2-15,3-3-4 16,4 0-1-16,7-3-9 16,4 0-1-16,3-1 0 0,4 4-1 15,3 3-1-15,-7 6 1 0,-3 4 1 16,-4 5 1-16,-7 1 2 15,0-3-5-15,-7 5-1 16,0 14-2-16,-7-7-2 16,0 0 1-16,-4 0-1 15,4 0 0-15,0-9 0 16,4-4 0 0,-1 1 0-16,4-1-3 15,4 1 0-15,3-4-1 16,0-2 3-16,0-1 0 0,7-3 1 15,11-3 0-15,-4 0 2 16,0 0-39-16,0 0-14 16,0 6-85-1</inkml:trace>
  <inkml:trace contextRef="#ctx0" brushRef="#br0" timeOffset="58361.683">21237 6818 220 0,'-3'-13'85'0,"3"13"-66"0,0-6 1 0,0 6-2 16,0 0-10-16,0 0 0 15,3 3 2-15,1 0 1 0,6 3-5 16,1-3 3-16,10 1 1 0,-3 5 6 16,10-3 4-16,-3-3 3 15,21 4 1-15,-4-4-5 0,28-6-1 16,-13-4-6-16,28 4 0 15,-15-3-5-15,46-10-2 16,-24 4-2 0,32-7 0-16,-29 3 2 15,39-3 4-15,-32 4-2 16,15 5 1-16,-26 1-5 16,22 0-2-16,-28 9 0 15,3-4 1-15,-17-2-1 16,-4 6 2-16,-14-3-2 15,-7-3 2-15,-8 0-4 0,-2-1 0 0,-8 1 1 16,-3 0 2-16,3-1-6 16,-11 4-1-16,-2 0-47 15,-5 3-20 1,1 0-43-16,-4 6-57 16,0-2 50-16</inkml:trace>
  <inkml:trace contextRef="#ctx0" brushRef="#br0" timeOffset="59267.462">21364 7332 212 0,'-7'-3'79'0,"7"3"-61"0,-7-3 19 0,7 3 4 15,-3 0-12-15,3 0-5 16,0 0-5-16,0 0 0 15,3 3-10-15,1 0 3 0,6 0 2 16,1 0 1-16,6 3 1 16,-2-2-2-16,9 2-1 0,-6-3-3 15,7-3-1-15,-4 6-5 16,11-6-3-16,-8 0 0 16,8 0 1-16,-7 0-6 15,3 0-1-15,-3 0-49 0,3-6-21 16,-7 6-72-1</inkml:trace>
  <inkml:trace contextRef="#ctx0" brushRef="#br0" timeOffset="59846.99">21992 7075 212 0,'4'-22'79'0,"-4"22"-61"0,3-19 10 0,-3 19 3 15,0-6-10-15,0 3 0 16,-3-4-3-16,-1 1 0 16,1 0-9-16,-1 3 1 0,-3-1 1 0,0 1-4 15,-4 3 1-15,1 0-3 16,-4 10 2-16,3-1-6 15,-3 13-1-15,3-3 0 0,1 12 0 16,-1-3 0-16,4 7 2 16,4-7-6-16,3-3 1 15,0 0 1 1,7-6 3-16,0-3 2 16,3-7 1-16,1-2 6 15,3-11 4-15,-3 1-3 16,6-12 1-16,-3-1-5 15,1-6 1-15,-5 3-5 16,1 3 0-16,-4-2 5 16,0 15 5-16,0-1-7 0,0 20-3 15,-4 0-2-15,1 6-1 16,0 3 2-16,-1 6 1 16,1-6-1-16,-1 10-2 15,1-7-2-15,3 13 1 16,-4-7-1-16,4 7 0 15,0-3-3 1,0-1 1-16,0-5-27 16,4-4-11-16,-4-9-12 15,4 3-3-15,-4-7-30 16,3-9-53-16,1 1 34 16</inkml:trace>
  <inkml:trace contextRef="#ctx0" brushRef="#br0" timeOffset="60216.772">22334 7385 240 0,'-3'3'90'0,"3"-3"-70"0,0 3 8 16,0-3 0-16,0 0-4 0,0 0 1 15,3 4-8-15,1-1-2 16,6-3-9-16,-2 0-4 0,6 0 1 15,-4 0-2-15,8 0-1 16,-4 0 1-16,7-3 1 16,-3-1-14-16,3 1-5 0,-3 0-26 15,6-6-13-15,-3 6-61 16</inkml:trace>
  <inkml:trace contextRef="#ctx0" brushRef="#br0" timeOffset="60570.904">22832 6978 220 0,'0'-7'82'0,"0"7"-64"0,-7 10 9 0,7-10-2 16,-4 9-7-16,1 0 0 16,-1 13-6-16,1-3-2 15,-1 13-6-15,1-7-1 0,-1 3 3 16,1 0-1-16,3-3 0 16,0 0-6-1,3-6 1-15,1-3 0 16,3-4 2-16,0-2-1 15,3-4 2-15,-3 0-4 16,7-6 0-16,-3 0-28 16,0-3-10-16,-1 0-78 15</inkml:trace>
  <inkml:trace contextRef="#ctx0" brushRef="#br0" timeOffset="60802.288">22955 7006 268 0,'-3'-3'101'0,"3"3"-78"0,3 0 9 0,-3 0 0 0,0 6-16 0,0 0-1 15,4 13-7-15,-1-3-3 16,1 21-2-16,-4-2 0 0,0 12 2 31,0-3-2-31,-4 9 0 16,4-9-3-16,0 9-1 0,0-9 1 15,4 0 0-15,-4-13-38 16,7-2-14-16,0-11-80 16</inkml:trace>
  <inkml:trace contextRef="#ctx0" brushRef="#br0" timeOffset="61287.596">23964 6423 240 0,'-7'3'90'0,"7"-3"-70"0,4 0 17 0,-4 0 4 15,3 0-11-15,1 0-2 16,10 0-14-16,0 0-4 16,11 0-6-16,-4 0-3 0,11 3 0 15,-8-3-1-15,8 3 0 16,-7 3-53-16,-1 4-24 15,-2-7-49 1</inkml:trace>
  <inkml:trace contextRef="#ctx0" brushRef="#br0" timeOffset="61488.111">24123 6745 280 0,'-14'32'104'0,"14"-32"-81"0,3 6 3 15,-3-6-4-15,7 0-12 16,-3 0-1-16,10-3-5 16,0 0-3-16,7-7 0 15,-3 1-1-15,7-4 0 0,-4-2-27 16,4 2-11-16,10-6-87 31</inkml:trace>
  <inkml:trace contextRef="#ctx0" brushRef="#br0" timeOffset="63470.684">25728 5447 212 0,'-3'-9'79'0,"3"9"-61"0,-4-9 17 15,1 9 3-15,-1-4 0 16,0-2 2 0,1 6-9-16,-1-3-2 15,1 3-16-15,-1 0-3 0,1 9-3 16,-1 1-3-16,4 15-1 16,0 28 1-16,0-6 2 15,0-6-3-15,0 15-2 16,0-5 0-16,0 8-1 15,0-12 0-15,0 19 0 0,0-16-5 16,4 0-1-16,-1-9-37 16,4-16-14-16,0-6-79 15,4-13-39-15,0-3 85 16</inkml:trace>
  <inkml:trace contextRef="#ctx0" brushRef="#br0" timeOffset="63983.349">25866 5397 252 0,'0'-9'93'0,"7"6"-72"0,3-7 18 0,-10 10 3 16,11-6-9-16,14-3 0 15,-4 2-5-15,-4 1-3 16,12 6-13-16,6 6 1 0,-14 4 3 0,-3-1 1 15,-4 10 1-15,0-3-3 16,-7 6-1-16,-3 18-4 16,-4-5 1-16,-4-4-4 31,-3-3-2-31,0 1-5 0,3-14-2 16,1 1 1-16,-4 0 0 15,3-4 1-15,-3-2 2 16,4 5-1-16,-1-2-1 15,1 3-4-15,3-4 0 16,0 1 4-16,10-1 4 0,1-2-3 16,6 2-3-1,1-3 1-15,3 4 0 16,-3-4 1-16,3 10 0 16,-3-3 0-16,-4 3 2 15,0-4-1-15,-7 4-1 16,0 0 1-16,-7 0 1 15,0-3-1-15,-7-4 2 16,3 7-2-16,-10-7-1 0,4 1-2 0,-15 0 1 31,4-4-15-31,-11 0-4 0,7 1-32 16,-6 2-12-16,6 4-28 16,0 6-12-16,4-3-21 15</inkml:trace>
  <inkml:trace contextRef="#ctx0" brushRef="#br0" timeOffset="64387.581">25365 6350 264 0,'-4'-6'99'0,"4"6"-77"0,14 0 29 16,-14 0 9-16,11 0-22 0,-4 0-9 16,14 0-13-16,-3 0-3 15,14 6-8-15,-4-6-1 0,14 0 0 16,-7 0 0-16,18-6 2 15,-10 6-3-15,41-9-2 16,-13 6 0-16,24-16 1 16,-21 6-1-1,43-6-1-15,-29 7 1 16,7 2 1-16,-21 4-3 0,-7 6 0 16,-7 0-32-16,-18 6-13 15,-6 1-39-15,-12 2-14 16,-6-3-26-1</inkml:trace>
  <inkml:trace contextRef="#ctx0" brushRef="#br0" timeOffset="64935.19">25583 6789 244 0,'0'-6'93'0,"0"6"-72"0,8-6 22 16,-8 6 6-16,7-3-9 16,-4 3 2-1,11-3-13-15,-3 3-3 16,10 0-15-16,-3 0-2 0,6 3 1 16,-3 0-4-16,8 0-1 15,-5 0-2-15,5 0-3 16,-5 0-2-16,1 1 1 15,-4-1-37-15,0-3-14 16,-3 0-27-16,-4 0-9 0,0 0-36 16</inkml:trace>
  <inkml:trace contextRef="#ctx0" brushRef="#br0" timeOffset="65251.445">26070 6573 260 0,'7'-16'96'0,"-7"16"-75"0,7-15 14 16,-7 15 1-16,4-7-13 16,-1 4 0-16,-3 0-8 15,0 0 1-15,0 0-9 0,0 3 0 0,0 9 3 16,0 1-6-16,0 15 0 15,0 3-2-15,0 10 1 16,0-7-2-16,4 7-1 16,-4-10 1-16,4 9 1 15,-1-8-3-15,1-1-2 16,-1-6-40-16,1-3-19 0,-1 3-74 16,1-7-39-16,-1 1 87 15</inkml:trace>
  <inkml:trace contextRef="#ctx0" brushRef="#br0" timeOffset="65756.602">26222 6554 284 0,'7'-19'107'0,"-7"19"-83"0,7-9 13 15,-7 9 1-15,4-3-5 16,-1 0 3-16,4-4-16 15,0 1-6-15,4 0-9 16,-1 0-2-16,5 6 3 0,-1 0 1 0,0 6 3 16,-4 0 1-16,-3 10 1 15,0-4 5-15,-7 10 1 16,0-3-7-16,-3 0-2 16,-1 3-5-16,1-3-1 15,-1-4-1-15,1 1 1 16,-1-3-4-16,4-1 0 15,0-2-1-15,0-1 0 16,0 7 2-16,7-1 0 16,-3-2-3-16,10-1 2 15,-3 1 3-15,10 3 1 16,-4-4-4-16,5-2 1 16,-5 5 0-16,-3-2 2 15,4-4-1-15,-11 7-1 0,0-7 1 16,-7 1 1-16,0-1-3 15,-11 1 0-15,-3-4 1 0,-3 3 2 16,3-3-1-16,-4 1-1 16,4-1-4-16,-4 0 0 15,4-3-22-15,0-3-11 16,3 7-16 0,4-4-7-1,0-3-11-15,11 0-4 0,-1-3-49 16</inkml:trace>
  <inkml:trace contextRef="#ctx0" brushRef="#br0" timeOffset="66073.077">27069 6241 312 0,'-4'-3'118'0,"4"3"-92"0,0 0 2 0,0 0-7 16,0 3-6-16,0-3 1 15,7 3-6-15,0 0-2 16,7-3-4-16,-3 0-3 0,7 0 0 15,-4 0-1-15,7 0 0 0,-4 0-3 16,5 0 2-16,-5 0-45 16,-3 0-22-16,1 0-71 15</inkml:trace>
  <inkml:trace contextRef="#ctx0" brushRef="#br0" timeOffset="66292.705">27086 6441 272 0,'-3'10'101'0,"3"-10"-78"0,10 9 20 0,-10-9 2 15,7 10-17-15,-3-4-3 16,7-3-13-16,-1 3-5 16,8-3-4-16,10-3-5 15,-7-3 1-15,-3-3 1 16,6 3 0-16,-2-3-40 0,9-4-18 15,-2 1-83 1</inkml:trace>
  <inkml:trace contextRef="#ctx0" brushRef="#br0" timeOffset="66563.479">27940 6137 236 0,'4'13'90'0,"-1"-7"-70"0,11 0 24 16,-14-3 6-16,11-3-17 16,10 0-6-16,4 0-16 15,-1 0-7-15,5 0-3 16,-1 0-1-16,0-3 0 0,0 0 0 15,4 0 0-15,-4 0-44 0,0-3-18 16,1 2-64 0</inkml:trace>
  <inkml:trace contextRef="#ctx0" brushRef="#br0" timeOffset="66916.364">28533 5560 232 0,'7'-25'88'0,"-7"25"-69"0,7-3 28 0,-7 3 8 0,3 3-20 15,1 3-5-15,3 7 4 16,0 15 5-16,0 10-21 15,0 9-5-15,0 6-5 0,4 4 0 16,-4 5 2-16,0 17-5 16,0 9-3-16,3-1-1 15,1-8-1 1,-4 2 0-16,4-9 2 16,-1 4-3-16,-3-26 0 15,0-6-1-15,0-7 0 16,0-5-40-16,1-10-17 0,-1 3-10 15,-4-13-1-15,4 1-54 16</inkml:trace>
  <inkml:trace contextRef="#ctx0" brushRef="#br0" timeOffset="67909.737">27718 5175 192 0,'-4'-104'74'0,"1"76"-58"0,-1 0 7 0,1 21-1 16,3 1-6-16,0 3 1 15,3 3 21-15,1 9 10 16,6 13-24-16,8 19-2 0,3 22-3 16,4 9-9-16,-1 16-1 15,-2 37 12 1,-8 10 6-16,-4 34-7 16,-6-3-2-16,-4 1-8 15,0 11-2-15,-4-18-2 16,4-15-1-16,4-20-3 15,6-12-2-15,5-16 1 16,2-19-1-16,4-15 0 16,4-19 0-16,3-16 0 0,1-12 2 15,2-13-3-15,5-12 0 16,6-1 1-16,14 1 2 0,11-7-1 16,7 4 2-16,4 2-2 15,0-2-1-15,6-1 1 16,12 4-1-16,-26 2 0 15,25-2 0 1,-6 6 0-16,6-3 2 16,-7 3-3-16,-3-4 0 15,-11-2 1-15,-11-1 0 16,-13 4 0-16,-8-6 2 16,-10-1-1-16,-8-3-1 0,-6-6 1 15,-7-9-1-15,-4-19 0 16,-4-22 2-16,-3-3-1 15,0-26-1-15,-3-34-2 16,-8-3 1-16,1-31 1 16,-8 3 0-16,-3 3 0 15,-11-10 0-15,-3 26 0 16,-1 25 0-16,1 21 0 16,3 20 0-16,1 24 0 0,2 17 0 15,1 8 0-15,4 17 0 0,-1-1 0 16,-3 7 0-16,-4 2 0 15,-10 4 0-15,-15 0 0 16,-6 3 0-16,-8 3 0 16,-14 3 0-16,-24 7 0 31,0 12 0-31,-4 16 0 0,-11 12 0 16,1 4-14-16,13-4-5 15,12-6-32-15,13-9-13 16,18-4-78-1,11-15-45-15,10-19 87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2:01:37.34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4501 2365 180 0,'0'-25'68'0,"0"9"-52"0,4-6 17 0,-4 10 6 0,0-1-7 31,0 4-1-31,4-7 2 16,-4 7 2-16,0 6-19 0,0 9 2 0,-4 10 0 15,0 12-2-15,-3 6 1 16,-3 13-3-16,-1 1-1 16,-3 2-5-16,-4 16 0 15,-3 9-5-15,7 3-2 16,-7-6 0-16,3-6 1 0,4-3-3 15,0-10 0-15,4-6 1 16,-1 3 0-16,4-12-20 16,0-10-9-16,3 0-29 15,4-18-14-15,0-7-63 16</inkml:trace>
  <inkml:trace contextRef="#ctx0" brushRef="#br0" timeOffset="284.912">4205 2165 236 0,'-7'-29'90'0,"4"29"-70"0,3 0 21 0,0 0 15 15,3 10-18 1,1 9-11-16,3 12-7 15,3 10-12-15,4 6-3 0,4 3 1 16,7 6-1-16,-4-6 0 16,7 13-3-16,7 9-2 0,8 7 1 15,-5-13 1-15,5-1-3 16,-1-5 0-16,-10-7-32 16,0-9-15-16,-1 3-97 15</inkml:trace>
  <inkml:trace contextRef="#ctx0" brushRef="#br0" timeOffset="548.019">4784 2845 340 0,'0'0'126'0,"-4"9"-98"0,4 1 6 0,0 2-4 16,0 4-15-16,4 3-1 15,3 3-8-15,-4 3-2 16,4-3-2-16,4 9-4 0,3-9 1 16,0 0-1-1,4 0 0-15,3-6-42 16,4-7-20-16,-4-6-87 15</inkml:trace>
  <inkml:trace contextRef="#ctx0" brushRef="#br0" timeOffset="952.745">5330 2083 280 0,'-17'0'107'0,"10"0"-83"0,3 9 8 0,4-9-2 0,0 10-5 16,4-1 2-16,3 7-11 0,3 12-4 16,8 7-7-16,3 2-2 0,4 7 3 15,3 0-1-15,-3 0 0 16,3-3-3-16,0-4-2 16,4-5 1-16,-7 2-1 15,3-2 0-15,-3-1 0 16,-4-6-38-1,4-6-14-15,-11-7-60 16,7 4-63 0,0 0 57-16</inkml:trace>
  <inkml:trace contextRef="#ctx0" brushRef="#br0" timeOffset="1238.136">5782 2083 280 0,'4'0'107'0,"-4"0"-83"0,0 19 10 0,0-10 2 0,0 7-11 15,0 12 0-15,0 16-8 16,3 9 0-16,-3 7-10 0,0-7-2 0,0 7-1 16,0 2-5-16,0 17 1 15,0-1 2-15,0-2 1 16,0-4-1-16,0-10-2 15,4-15 1-15,-1-3-1 16,4-9-31-16,0-10-14 16,4-6-39-1,3-7-15-15,0 1-18 16</inkml:trace>
  <inkml:trace contextRef="#ctx0" brushRef="#br0" timeOffset="1889.146">6050 2654 212 0,'-3'0'82'15,"-1"0"-64"-15,1-10 7 0,-1 10-3 0,4 0-8 0,-3-6 2 16,-1 3-3-16,0 3 0 15,1-6-7-15,-4 6 0 0,7 0 4 16,0 0 0-16,0 0 2 16,0-4-6-16,0 4-2 15,0-3 2-15,0 0 1 16,0 0 1 0,0 0 2-16,0 0-1 15,0 3 0-15,0-6-3 16,0 2 1-16,0 4-2 15,0-6 2-15,0 3-4 16,0 3 0-16,0 0 3 16,0 0 1-16,0 0-1 15,0 0-1-15,0 0-8 0,0 0 0 0,0 0 7 16,0 0 5 0,0 0 2-16,0 0 1 0,0 3-4 15,7 7 0 1,-4 5-1-16,5 13 3 0,-5 16-5 15,4 0-3-15,0 3-1 16,4-6-1-16,-4-3 0 0,3-1 2 16,-3-9-3-16,0-2 0 15,4-1-48-15,-4-13-19 16,4-2-96 0</inkml:trace>
  <inkml:trace contextRef="#ctx0" brushRef="#br0" timeOffset="2565.091">8329 2014 200 0,'7'-9'77'0,"0"2"-60"0,0 4 15 15,-3 3 2-15,-1 0-4 0,1 0 2 16,3 0 2-16,-4 10 1 15,4-1-19-15,-3 10 4 0,0 3 3 16,-1 25-8-16,-3 6-3 16,0 16-7-16,-3-9-2 15,-1-1-1-15,0 4-2 16,1 0 1-16,3-4-1 16,-4 7-3-16,4-3 2 0,0-4-1 31,0-8-2-31,0-17-50 15,0-9-24-15,0-6-66 16</inkml:trace>
  <inkml:trace contextRef="#ctx0" brushRef="#br0" timeOffset="2817.521">8107 1998 316 0,'3'0'121'0,"1"7"-95"0,3 2 16 16,-4-6-1-16,5 10-17 0,6 2-1 15,3 4-13-15,8 19-6 0,3 6-3 16,7 9 1-16,4 10 1 16,4-4-6-16,-1 4 0 0,0 0-30 15,-3 3-13 1,0-7-23-16,0 4-7 0,3-7-49 15</inkml:trace>
  <inkml:trace contextRef="#ctx0" brushRef="#br0" timeOffset="3281.106">8654 2531 236 0,'-4'0'90'0,"1"4"-70"0,6-4 6 0,-3 0-1 15,0 0-5 1,0 0 0-16,4 0-2 15,3 0-1 1,3-4-9-16,8 1 6 0,7-3 5 16,3 0-4-16,7 3 2 0,-3 3 1 15,0 0 3-15,-4 3-2 16,-3 6-2-16,-4 4-1 16,-4-1 0-16,-6 4-8 0,-4 12-3 15,-3 3-1-15,-4 7 0 16,-4 6-5-16,-3-3-1 15,3-4 1-15,1-2 0 16,3-10-2-16,3 3 0 16,4-9-1-16,8-6 0 15,-1-7 5 1,3-6 1-16,4-3-3 16,4-4 1-16,0-2-31 15,3-4-14-15,4 7-127 16</inkml:trace>
  <inkml:trace contextRef="#ctx0" brushRef="#br0" timeOffset="3735.574">9924 2092 256 0,'-32'-37'96'0,"14"24"-75"0,-3 1 25 16,11 9 6-16,2-1-10 15,1 4 1-15,11 7-23 16,7 5-11-16,3 7-4 0,7 3 0 16,0 16-2-16,0 2-2 15,4 4-3-15,0 3 1 0,-1 3 1 16,1-9 0-1,3 6 0-15,-3-6 2 0,0-3-28 16,-1-10-11-16,-3-3-57 16,4 0-22-16,-4-6-4 31</inkml:trace>
  <inkml:trace contextRef="#ctx0" brushRef="#br0" timeOffset="4007.05">10315 2042 284 0,'-7'-6'107'0,"4"6"-83"0,3 6 15 15,0-3 1-15,0 13-18 16,-4 3-2-16,1 12-8 0,-4 13-2 16,-1 16-6-1,1 2-1-15,0 1 1 0,-3 6-2 16,-1 9 1-16,1 10-2 0,3 0 2 15,0-13-4-15,3-12 0 0,4-10 1 16,4-15 0-16,3-7-31 16,3-9-12-16,1-9-29 15,-1-10-10 1,4-6-35-16</inkml:trace>
  <inkml:trace contextRef="#ctx0" brushRef="#br0" timeOffset="4338.84">10358 2522 236 0,'17'-9'88'0,"-6"9"-69"0,3-7 24 0,-7 7 7 16,4 0-4-16,3 0 2 0,0 7-9 0,0-7-1 15,0 9-22-15,-3-3-3 0,-1 7 1 16,-3 2-8-16,0 4-1 15,-3 6-1-15,-4 10 2 16,-4-4-3-16,1 4-2 16,-1-1-3-16,1-2-1 15,-1-11 2 1,4 1 0-16,0-6-4 16,4 3 1-16,3-10 2 15,0-9 3-15,3 0-2 16,8-9-2-16,3 0-36 15,0-1-16-15,1-2-49 16,-5 2-20-16,-3 7 0 16</inkml:trace>
  <inkml:trace contextRef="#ctx0" brushRef="#br0" timeOffset="5443.5">2910 8398 188 0,'-10'50'71'0,"10"-41"-55"0,-4-2 13 0,4-7 4 0,0 0-10 16,-7 0-4-16,4-7-2 15,-8-5-1-15,8-7-8 16,-4-9 4-16,0 0 3 0,-1-16-3 0,1-19 1 15,4-12-6-15,-1-10 1 16,1-9-5-16,3-28 0 16,0 12-1-16,3 3 1 15,4 7-4-15,8 9-2 16,-1 16-1-16,7 15 3 16,-4 16 0-1,1 23 3-15,3 17 3 16,0 14 2-16,1 9-1 15,2 12-1-15,-3 10-3 16,-3 25 1-16,3 9-4 16,0-3 0-16,-3-3 1 0,7-6 0 15,-8-10 0-15,1-9 2 16,-4-13-3-16,4-15 0 0,-1-13 1 16,1-12 2-16,3-10-1 15,-3-9-1-15,-1-7 1 16,-2 1-1-16,-1 8-3 15,0 8 2-15,0 11 1 16,0 17 2-16,7 12-1 16,0 6 2-1,-3 10-4-15,3 12 0 16,4 16 1-16,0 9 2 16,-1-6-3-16,-3-3 0 15,-3-7-1-15,3-2 0 16,-3-7-16-16,0 6-8 0,-4-9-37 15,3-9-17-15,-6-10-31 16</inkml:trace>
  <inkml:trace contextRef="#ctx0" brushRef="#br0" timeOffset="5716.592">3831 7501 284 0,'-3'25'107'0,"3"-12"-83"0,3-1 4 16,1-9-2-16,-1-3-13 16,8-3 0-1,3-3-7-15,7-3-2 16,7-4-2-16,-3 1-2 0,7 2 1 15,0 1-1-15,3 6 2 16,-11 6-52-16,5 16-21 0,-8 9-54 16</inkml:trace>
  <inkml:trace contextRef="#ctx0" brushRef="#br0" timeOffset="5916.687">4018 8191 268 0,'14'-9'101'0,"0"-7"-78"0,8-22 4 15,-8 19-1-15,3-6-15 16,4-6-1-16,11 0-6 0,-7 2-3 16,3 7 0-16,4 4-28 0,0 5-9 15,-1 10-86 1</inkml:trace>
  <inkml:trace contextRef="#ctx0" brushRef="#br0" timeOffset="6620.263">4981 6513 176 0,'-7'-37'66'0,"4"27"-52"0,-4 1 12 0,3 9 1 16,-3-6 0-16,0 6 1 15,-4-3-2-15,1 3-1 16,3 0-14-16,-7 0 2 0,-4 3 3 0,4 6-2 16,0 7 0-16,0 9-6 15,0 13 0-15,-1 9-3 16,5 9 2-16,3 4-6 15,0 12-1-15,7 16 0 16,3 9 2-16,4-6 3 16,7-7 4-1,11 4-2-15,7-3-2 16,10-10 2-16,-3-12 0 16,10-16 1-16,-3-16 0 15,-3-12 0-15,2-13 2 16,1-12-5-16,4-10-1 0,-1-9 0 15,-10-3 2-15,0-3 3 16,-4-13 5-16,-10-19-6 0,-8-15-2 16,-6-1 1-16,-8 7 0 15,-10 3-3-15,-14 3-1 16,-3 0-1-16,-15 7 1 16,0 6-2-16,-3 5 2 15,-15 14-7-15,4 15 1 31,0 19-1-31,7 16 2 0,15-4-6 0,-1 10-2 16,14-3-27-16,8 0-14 16,13-3-35-16,15-1-13 15,3-2-30 1</inkml:trace>
  <inkml:trace contextRef="#ctx0" brushRef="#br0" timeOffset="6961.933">5747 7015 284 0,'-11'10'107'0,"8"-7"-83"0,3 0 8 0,0-3 7 15,3 0-13 1,8-3-6-16,3-4-5 16,11 1-9-16,-1 0-4 0,12-4 1 15,2 1 0-15,1 6 1 16,3-3-5-16,1 6-1 0,-4-3-26 15,-4-4-9-15,0 7-43 16,11-3-16-16,-7 3-18 16</inkml:trace>
  <inkml:trace contextRef="#ctx0" brushRef="#br0" timeOffset="7492.906">6230 6369 240 0,'-21'-3'90'0,"10"3"-70"0,4 3 19 15,4-3 3-15,3 0-13 16,0 0-5-16,-4-3-9 16,4 0-2-16,4-3-8 15,3-7 4-15,7 4 1 16,7-4 6-16,11-2 2 15,0 8 2-15,3 4 2 16,0 3-3-16,0 6-2 0,-10 7-3 16,-4 3 1-16,-3 6-6 15,-8 3-1-15,-2 3-2 16,-5 3-1-16,1 1-3 16,-1-1 1-16,1-3-2 0,-1 0-1 15,1 1-2-15,3-4 1 16,7 0-1-16,-4-3 0 15,1-3 0-15,7-4 0 16,3 4 2-16,4 0 2 16,3-4-3-16,0 1 0 15,4-3 1 1,-1-1 0-16,1 1 0 16,0-1 2-16,-7 4-1 15,-4 0 2-15,-4-4-2 16,-6 10 2-16,-7-3-2 15,-11 3 2-15,-4 3 0 16,-10 3 1-16,0 10-5 0,-4 3 1 16,-3-4-40-16,-4 10-18 15,-3-3-39-15,-1 0-16 0,-13 0-31 16</inkml:trace>
  <inkml:trace contextRef="#ctx0" brushRef="#br0" timeOffset="7985.702">4967 8109 252 0,'-28'0'96'0,"21"7"-75"0,0-4 10 0,3-3-2 16,1 9-15-16,3 1-3 16,3-1-5-1,4 0 1-15,7 1-4 16,11-4 7-16,14-3 3 0,0-6 5 15,7-3 3-15,17-7-5 16,15-5 1-16,13-8-6 16,12-8 1-16,20-4-5 15,15 1 1-15,3-4-3 16,18-3 0-16,-4-3-6 0,-3 0 1 16,-1 0 2-16,-6-3 1 15,-22 15-1-15,-17 7-2 16,-14 9 1-16,-14 10 1 0,-11 3-1 15,-15 12-1-15,-9-3-13 16,-22 10-4-16,-7-4-37 16,-10 3-16-1,-4-5-78 1</inkml:trace>
  <inkml:trace contextRef="#ctx0" brushRef="#br0" timeOffset="8509.699">5306 8843 200 0,'-14'3'74'0,"7"-3"-58"0,0 0 18 0,7 0 4 15,0 0-7-15,0 0-1 32,0 0-8-32,0 0-1 0,0 0-12 15,0 0 6-15,3 0 4 0,1 0-4 16,3-3 0-16,10 0-7 15,8 0 0-15,7-3-3 16,10-4 2-16,-3 1-4 16,3-4 0-16,4 4-1 15,-11-1 1-15,1 4-37 0,2 3-17 16,-9 3-98 0</inkml:trace>
  <inkml:trace contextRef="#ctx0" brushRef="#br0" timeOffset="9026.101">5669 8451 288 0,'4'-15'107'0,"-4"5"-83"0,7-9 8 0,-4 16 1 15,4-6-10-15,4-7 1 0,-1 7-11 16,5 2-3-16,2 1-6 16,4 3 6-16,1 3 3 0,-8 3 7 15,0 7 2-15,-7 2-9 16,0 7-3-16,-7 9-4 16,0 7 1-16,-4-1-6 15,1 4-1-15,3-1-2 0,0-5 0 16,3-4 2-16,1-9 0 15,6 0-3-15,5 2 0 16,2-8 2-16,4-4 0 16,8 1 1-16,-1-7 0 15,4 0-3-15,-4 0 2 16,0 0 3 0,-3 1 1-16,-4-1-4 15,-3 3-1-15,-4 0 7 16,-4 4 4-16,-3 2-4 15,0 7-1-15,-3 3-2 0,-4 3-2 16,-4 6 1-16,-3 4-1 16,0-1 0-16,-3 1 0 15,-1-4-7-15,0-6-3 0,1-6-27 16,3-6-14-16,7-7-31 16,3-9-13-16,1-10-37 15</inkml:trace>
  <inkml:trace contextRef="#ctx0" brushRef="#br0" timeOffset="9279.699">6290 8539 284 0,'0'9'107'0,"0"-5"-83"0,0-1-1 0,4-3-5 0,-1-3-9 16,8-1 2-16,-1-5-8 16,4-7-2-16,4 7-1 15,3-4 2-15,0 1 1 0,1-1-12 0,-1 4-7 16,0 3-55-16,0 6-24 16,-3 3-11-1</inkml:trace>
  <inkml:trace contextRef="#ctx0" brushRef="#br0" timeOffset="9803.563">6597 8370 248 0,'0'6'93'0,"0"-6"-72"0,0 0 7 0,0 0-2 15,0-6-8 1,3 6 0-16,5-3-6 16,-1-1 0-16,3 1-7 15,1 0 1-15,3 3 1 0,-4 0-3 16,5-3-3-16,2 0 0 16,1 0 1-16,-1 0-1 15,1-4-1-15,0 1-48 16,-1 0-20-16,-2 0-56 15</inkml:trace>
  <inkml:trace contextRef="#ctx0" brushRef="#br0" timeOffset="10204.832">6713 8078 240 0,'0'-22'90'0,"4"13"-70"0,3-4 15 0,0 10 2 16,4-6-6-16,3 9-1 16,7 0-1-16,0 0 1 15,4 9-16 1,-1 4 5-16,1 9 2 0,3 3 0 16,-10 3-1-16,3 0-8 15,-3 10-5-15,-4-1-4 16,-4 1-3-16,-2 6-2 15,-5 3-1-15,1 6-1 16,-1-3 3-16,1-3 0 16,-1-9 1-16,1-7-3 0,3-6 0 15,7-6-1-15,-4-9 3 0,5-7 0 16,-1-6 1-16,0-4 0 16,3-2 0-16,1-4 0 15,-4 1 2 1,4 2-32-16,-8 4-12 0,1 3-56 15,3 3-25 1,0 3-4 0</inkml:trace>
  <inkml:trace contextRef="#ctx0" brushRef="#br0" timeOffset="10795.308">5881 9746 240 0,'-4'0'90'0,"1"3"-70"0,3-3 6 0,0 0-1 15,3 0-1-15,4 0 5 16,7 0-4-16,1-3-3 0,2-3-12 16,8-4-4-16,3-2 0 0,0-7-1 15,1 7 0-15,-1-4-6 16,-4 6 1-16,5 10 0 16,-1 0 0-16,-7 10-60 0,7-4-24 15,1-6-46 1</inkml:trace>
  <inkml:trace contextRef="#ctx0" brushRef="#br0" timeOffset="11280.129">6174 9342 260 0,'0'-13'99'0,"7"7"-77"0,3-4 7 0,-6 1-1 16,6 6-4-16,4-3 1 16,4-4-3-16,10 10-2 15,-3 0-10-15,0 7 5 0,-4 2 2 16,-3 3-3-16,-4 10 2 0,-4 7-5 16,-3 5-1-16,-3 7-6 15,-4-3-3-15,0-4 0 16,0-3-1-16,0-9 0 15,0 3 0-15,3-6-3 0,8-3 2 16,-4 0 1-16,7-4 0 31,7-3-3-31,0 1 2 0,4-1-1 16,0 1 0-16,0-1 2 16,-4 4 2-16,0-1-3 15,-4 1 0-15,-2-1 7 16,-5 1 4-16,-3-1 3 15,0 1 3-15,-3 3-9 16,-4 2-2-16,-4 1-3 0,-3 6-2 16,-3 0 1-16,-1-3-1 15,-3 7 0-15,-4-11 0 16,4 4-27-16,0-6-11 16,7-3-32-16,4-4-11 15,3-6-67 1</inkml:trace>
  <inkml:trace contextRef="#ctx0" brushRef="#br0" timeOffset="11611.801">6717 9498 216 0,'0'4'82'0,"3"-4"-64"0,4-7 13 15,-3 4 3-15,3-3-7 16,7-3 1-16,7-4-9 0,-3-3-4 16,3-3-8-16,0 1-5 0,0 8 1 15,1-2-2-15,2 2 2 16,-10 4-2-16,4 3 2 15,0 3-4-15,-4 0-2 16,0 6-29-16,-3 0-14 16,-1 4-64-1,1-1-43 1,-8 10 67-16</inkml:trace>
  <inkml:trace contextRef="#ctx0" brushRef="#br0" timeOffset="11912.639">6759 9244 244 0,'-14'-6'93'0,"7"3"-72"0,0 3 9 16,3 0 2-16,1 3-11 15,-4 0 0-15,3 0-10 16,4 7-2-1,4 2-5-15,3 7-5 0,4 6 0 16,6 7 1-16,8 5 0 16,-4 4 0-16,7 12 0 15,0-9 0-15,1-6 2 16,-1-7-1-16,-3-3-1 16,-4-2-13-16,0-8-4 15,-3-5-31-15,-1-4-11 0,4-2-54 16</inkml:trace>
  <inkml:trace contextRef="#ctx0" brushRef="#br0" timeOffset="12633.455">7063 9188 188 0,'-7'-9'71'0,"3"-1"-55"0,4 1 11 16,0-1 0-16,4 7-2 15,-1-6 2-15,4-1-4 16,0 4 0-16,4 3-12 0,-1 3 9 16,1 3 3-16,0 3 0 0,-1 4 0 15,1 2-1-15,3 4 1 16,-7-3-11-16,3 9-4 15,-2 0-3-15,-1 6 1 0,-4-3-5 16,1 9-1-16,-4 1 0 16,0-1 0-16,0-2 0 15,0-4 0-15,3-3-3 16,1-6 2 0,-1-4-1-16,4-5 0 15,4-7 2-15,-1-3 0 16,5-6 0-16,-1-4 0 15,7 1 0-15,-7 0 0 16,4-1 0-16,-1 4 0 16,-3 0 0-16,0 2 0 15,1 1-44-15,-5 3-20 0,1 3-70 16,3 4-46 0,-11-1 76-16</inkml:trace>
  <inkml:trace contextRef="#ctx0" brushRef="#br0" timeOffset="13288.198">8139 7376 268 0,'-11'0'101'0,"7"6"-78"0,1-3 17 0,-1 0 3 16,4 4-12-16,0-1-3 15,4-3-10-15,-1 0-1 16,8-3-10 0,10-6 2-16,0-4 2 0,11-5-6 15,7 5-1-15,3-8-2 0,1 8-2 16,-1 1-6 0,-3 9-1-16,-4 9-61 15,-3 19-24-15,-4 10-53 16</inkml:trace>
  <inkml:trace contextRef="#ctx0" brushRef="#br0" timeOffset="13472.683">8368 8003 312 0,'3'9'118'0,"4"-18"-92"0,11-4 8 15,-11 4 0-15,7-4-22 0,4-2-6 16,7-10-4-16,-1 3 0 15,8 0-1-15,3 3-16 0,8 0-7 16,3 3-33-16,3 1-13 16,4-1-57-1</inkml:trace>
  <inkml:trace contextRef="#ctx0" brushRef="#br0" timeOffset="13866.948">9447 6651 224 0,'-31'-12'85'0,"20"15"-66"0,0 6 23 0,4-2 8 16,4-1-15-16,-1-3 6 16,11 0-12-1,4-3-17-15,7-3-2 0,3-6-3 16,4-7-3-16,6-6-1 15,8-3-3-15,7 6-1 0,7 0-1 16,3 7 0-16,-6 2-20 0,-1 7-8 16,-3 3-38-1,-4 3-14-15,-3 4-36 16</inkml:trace>
  <inkml:trace contextRef="#ctx0" brushRef="#br0" timeOffset="14421.1">9793 5987 260 0,'0'0'99'0,"0"-3"-77"0,7-10 11 0,-3 7 2 16,3-10-8-16,3 4-1 16,8-10-6-16,3-4 0 0,4 1-11 15,0 3 3-15,-1 4 4 0,1 15 3 0,-4 6 3 16,-3 6-3-16,-4 16-2 16,-4 3-7-16,-3 7-2 15,-3 15-2-15,-4 3-1 16,0-3-1-16,0-2 2 15,0-8-3-15,0-5-2 16,4-7-3 0,3-3 1-16,0-6-1 15,7-7 0-15,7-2 2 16,7-4 0-16,7 0-3 16,4-2 2-16,0-4 1 15,0 9 2-15,0-3 1 16,-4-3 1-16,-3 7 6 15,-8-1 6-15,-2 7 1 0,-5-1 1 16,-6 4-5-16,-8 0-3 16,-3 9-3-16,-7 1-2 15,-7 8-6-15,-7 4 1 16,-7 3-2-16,-8 0-2 16,-2-7-46-16,-8-2-19 15,3-4-33 1,5 1-12-16,6-1-40 15</inkml:trace>
  <inkml:trace contextRef="#ctx0" brushRef="#br0" timeOffset="14774.635">9486 7285 280 0,'11'-10'104'0,"-4"-2"-81"0,7-13 14 0,-7 9 1 16,11-9-7-16,10-13-1 16,14 1-10-16,8-1-2 15,6 4-11-15,4 2-2 0,0 4-1 16,11 0-2-16,6 3-2 15,11 3 1-15,-7 0 1 16,-3 0-1 0,-7-3-1-16,-1-3 1 0,1-7-1 15,-4 1 0-15,-7 2 2 16,-7 7-43-16,-11 6-19 16,-7 10-54-1,-10 9-65-15,-14 6 56 16</inkml:trace>
  <inkml:trace contextRef="#ctx0" brushRef="#br0" timeOffset="15238.012">9790 7859 272 0,'-4'0'101'0,"4"6"-78"0,7-6 9 16,-3 0 0-16,6-6 0 0,8 2 5 16,3-5-9-16,4-3-2 15,3-4-15-15,4-3 0 0,10-6 2 0,7-10-7 16,11-2-1-16,-3-1-3 16,-1 1-2-16,-6 8 1 15,-8 7 1-15,-7 4-1 16,-3 2 2-16,-7 3-2 15,-4 4-1-15,-7 0-4 16,-3 9 0 0,-4 0-47-16,0 0-18 15,-4 9-91 1</inkml:trace>
  <inkml:trace contextRef="#ctx0" brushRef="#br0" timeOffset="15639.323">10396 7087 220 0,'-7'-12'85'0,"4"5"-66"0,-1 1 19 16,1 3 5-16,-1 0-9 16,4 0 0-16,0 3-6 15,0 0 0-15,0 0-16 16,0 0 4-16,0 6 2 0,0 10-2 16,4 12 3-16,3 10-4 0,7 9 1 15,4 3-5-15,3 6-1 16,3 16-6-16,8 10-1 15,3-4-1-15,4-6 1 0,0-9-4 16,0-10 0-16,-4-6 3 16,0-6 1-1,-6-6-30-15,-5-13-12 0,-3 3-44 0,-3-13-17 16,-4 4-45 0</inkml:trace>
  <inkml:trace contextRef="#ctx0" brushRef="#br0" timeOffset="16378.881">11388 6332 252 0,'-7'-10'96'0,"3"10"-75"0,-3 0 14 0,7 0 1 16,0 0-13-16,4 0-3 15,3 0 0-15,3 0-1 16,4-6-10-16,7 3-3 0,8-7-2 15,2-8 2-15,8-8 1 0,7-5-3 16,0-6-1-16,-4 11-1 16,-3 4 1-16,-7 10-31 15,-4 12-13-15,-3 16-107 16</inkml:trace>
  <inkml:trace contextRef="#ctx0" brushRef="#br0" timeOffset="16595.236">11635 6811 264 0,'0'22'101'0,"7"-19"-78"0,10-3 20 16,-6 0 5-16,7-9-13 16,3-4 0-16,7-15-18 0,4-9-5 15,-1-10-8-15,1 6-1 0,3 0 1 16,4 3-5-16,4 10-1 15,2 3-32-15,1 3-13 16,0 7-27-16,0-1-11 16,-4-3-31-1</inkml:trace>
  <inkml:trace contextRef="#ctx0" brushRef="#br0" timeOffset="17196.963">12545 5764 244 0,'-50'9'90'0,"36"-5"-70"0,0-1 15 15,7-3 0-15,4-3-12 0,-1-7 0 16,8-9 1-16,6-15 2 16,11-10-13-16,11 0 10 0,10 0 4 15,11 3-3-15,-3 7-2 16,-4 6-6-16,-4 12 0 16,-3 13-3-16,-4 12 2 15,-10 16-2 1,-4 22 2-16,-7 16-6 15,-7 0-1-15,-7 6 0 16,-3-10 0-16,-5 7-2 0,1-6-1 16,4-10-6-16,-1-6 1 15,4-6-2-15,4-7-2 16,6-6 0-16,8-9 3 16,7-4 0-16,10-6 3 0,7 1-1 15,4-1 2-15,-3 3-4 16,-5 4 0-16,-2 0 1 15,-5 12 0-15,-6 0 0 16,-7 6 0-16,-8 4 2 16,-6 2 1-16,-11 7-1 15,-7 9-2 1,-11 13 1-16,-7 0 1 16,-7-3-3-16,-3-7 0 15,-4-3-6-15,4-2 0 16,-4-11-41-16,4 1-18 15,-1-6-17-15,5-7-4 16,-1-6-63 0</inkml:trace>
  <inkml:trace contextRef="#ctx0" brushRef="#br0" timeOffset="17930.408">12012 5040 216 0,'-32'-16'82'0,"29"16"-64"0,-1 10 7 16,4-1-1-16,4 10-6 15,3 12-1-15,7 16 2 16,7 16 0-16,14 9-10 0,11 44 1 0,7 16 3 15,7 31-5-15,0 12-2 16,11 20-1-16,6 8-1 16,4-2 4-16,-3 6 3 15,-14-31 0-15,-8-29 3 0,-7-15-5 16,-6-23-3-16,-8-18-1 16,-3-22 1-16,-4-18-5 0,0-20-1 15,0-15 6-15,4-13 6 16,0-6-4-16,7-7-2 15,3-5-3-15,0 5-3 16,4-6 1-16,4-2 1 16,10-4-1-16,10-10-1 15,8 4 1 1,-1-10-1-16,-6-2 0 16,-4-7 0-16,0 0 0 15,-7-4 0-15,-4 4 2 16,-10-3 1-16,-7-6-1 15,-11-7 1-15,-7-18 0 16,-10-7 1-16,-14 6-2 16,-15-12-2-16,-10-22 1 0,-8-9-1 15,-17-10 0-15,-21-25 0 16,-10 3 0-16,-1-15 0 16,0-1-3-16,-6 13 2 0,-5-9 1 15,8 16 2-15,11 18-3 16,13 28-2-16,11 19 4 15,7 13 1 1,0 22 6-16,1 9 3 16,-8 22-6-16,-14 6-3 15,-11 26-4-15,-3 15 1 16,-11 31 1-16,-7 16 0 16,1 13 0-16,9 0 0 15,19-4 0-15,17-6 0 16,18-15-51-16,17-13-23 0,22-22-88 15</inkml:trace>
  <inkml:trace contextRef="#ctx0" brushRef="#br0" timeOffset="19332.018">20062 2419 208 0,'4'-13'79'0,"-8"7"-61"0,4-4 10 0,0 10 3 0,0-6-2 16,0 3 3-16,0 3-4 15,0 0 0-15,-3 0-16 16,-1 9-2-16,1 7-3 0,-4 3 3 15,0 6 1-15,-4 3-3 16,1 7-3-16,-4-4-2 0,-4 10 0 16,0 9-2-16,4-13 2 15,4 1-4-15,-5 3-2 16,5-7 2-16,-1 1 0 0,1-10 1 16,3-6 2-16,0 0-8 15,3-4-3-15,1-2-20 16,-1-4-8-16,0-3-28 15,4 1-8 1,0-7-37 0</inkml:trace>
  <inkml:trace contextRef="#ctx0" brushRef="#br0" timeOffset="19617.504">19766 2487 244 0,'-3'0'90'0,"3"7"-70"0,3 2 10 15,-3-9-1-15,4 10-6 0,-1-7 0 16,8 9-8-16,10 10-4 31,0 3-6-31,0 10 1 0,-7-1 0 16,1-9-2-16,2 22-1 0,-3-12-1 15,4 9 1-15,-4-13-2 16,4 7-1-16,-4-4-15 16,3-6-5-16,-2-2-41 15,2-1-15-15,-3-13-38 16</inkml:trace>
  <inkml:trace contextRef="#ctx0" brushRef="#br0" timeOffset="19818.19">20204 2923 248 0,'-4'13'93'0,"4"-13"-72"0,0 16 11 16,0-16 3-16,0 15-17 15,0-12-2-15,4 7-10 0,-1 5-2 16,4 1-2-16,0-3-4 0,4 2-1 15,-4 1-49-15,7-3-22 16,-3 2-40-16</inkml:trace>
  <inkml:trace contextRef="#ctx0" brushRef="#br0" timeOffset="20519.911">21805 2469 224 0,'-7'-19'85'0,"4"16"-66"0,3-7 10 15,0 10 2-15,0 0-10 0,3-6-2 16,1 12 0-16,3-3 0 16,0 7-10-16,-4-4 3 0,8 7 4 15,-1 5-2-15,5 8 0 16,-1-11-6-16,3 17 0 15,5 12-7-15,-8-4-1 0,0-12 0 16,3 10 2-16,-3-3-1 16,1-1-1-16,-1-3-24 15,-4-9-11-15,1 0-31 16,-4-6-11-16,0-3-38 31</inkml:trace>
  <inkml:trace contextRef="#ctx0" brushRef="#br0" timeOffset="20805.1">22236 2400 252 0,'0'-7'93'0,"0"7"-72"0,0 7 7 16,0-7-2-16,0 3 1 15,0 6 6-15,-4 4-9 0,-3 2-2 16,0 4-13-16,0 0-1 0,-7 16-1 15,-11 37-3-15,4-10-3 16,3-8-3-16,-6 15 1 31,6-16 3-31,-3 22 1 16,3-21-4-16,4 8 1 0,0-12 0 16,3-3 0-16,4-9-25 15,4-7-8-15,-1-2-23 16,8-7-10-16,-1-13-55 15</inkml:trace>
  <inkml:trace contextRef="#ctx0" brushRef="#br0" timeOffset="21036.965">22278 2810 336 0,'-11'10'126'0,"11"-10"-98"0,-3 12 8 16,-1-8-5-16,1 5-17 0,3 7-5 15,0 6-6-15,0-4 0 16,0 7-2-16,0-3-1 0,0 7 1 16,0-7-10-16,0 9-4 15,0-3-37-15,3 0-15 0,1 1-77 16</inkml:trace>
  <inkml:trace contextRef="#ctx0" brushRef="#br0" timeOffset="21870.398">25160 2277 212 0,'0'0'82'0,"0"0"-64"0,-3 0 9 15,3 0 0-15,-4 0-5 16,4 0-1-16,-7 10 0 16,-4 5 1-1,4 4-12-15,0-6 3 0,-10 21 3 16,3-9-2-16,-11 13 0 16,-10 31-8-16,6-13-2 15,8-8-2-15,-7 14-2 16,7-8-2-16,-4 2 1 0,7-12 3 15,1-3 1-15,3-4-6 16,3-12-2-16,1-3-29 0,3-9-10 16,3-4-18-16,4-9-4 15,0 0-39 1</inkml:trace>
  <inkml:trace contextRef="#ctx0" brushRef="#br0" timeOffset="22092.718">24790 2362 264 0,'-14'-28'99'0,"14"28"-77"0,0 0-7 15,0 16 37 1,3-1-19-16,1 1-9 16,-1 3-6-16,8 6-12 15,3 9 0-15,0 7 1 0,4 6-3 0,-1 6-1 0,4 1-3 16,-6-17-1-16,-1 1-1 15,7 0 0-15,-4-4-51 16,8-9-24 0,-4 3-58-16</inkml:trace>
  <inkml:trace contextRef="#ctx0" brushRef="#br0" timeOffset="22455.972">25107 2644 212 0,'-3'-9'79'0,"6"9"-61"0,8 0 15 0,-4 3 3 0,7 3-5 16,4-3-1-16,3 4-5 16,7 2-4-16,-3 0-11 15,-1 10 2-15,-2 0 2 0,-1 9-1 16,-7 10 0-16,-4-4-7 15,-6 1-4-15,-4-1 1 16,-4 1 2-16,-3-1-4 0,0-12-3 0,4-3 1 16,-1 3 2-16,1-9-2 15,3-1-2-15,3 1 4 16,4-7 3 0,7-6-3-16,4-6-3 0,7-4 1 15,6 1 0-15,5 0-26 16,-8-1-11-1,-3 1-45-15,3-4-20 16,7 1-9 0</inkml:trace>
  <inkml:trace contextRef="#ctx0" brushRef="#br0" timeOffset="22810.326">25887 2390 244 0,'-4'-9'93'0,"4"9"-72"0,7 12 18 0,-3-2 5 0,3 6-16 16,0 2-6-16,4 4-9 15,3 6-3-15,0-2-6 0,3-1-3 0,1 3 0 16,-4 0-1-16,4 3 0 16,-1-2-3-16,-2-4 0 15,-1-3-5-15,-4-3 0 16,1-10-36-16,3 0-13 15,4 4-68 1</inkml:trace>
  <inkml:trace contextRef="#ctx0" brushRef="#br0" timeOffset="23088.841">26293 2393 280 0,'-8'13'104'0,"1"-4"-81"0,0 7 9 16,4-7 1-16,-4 7-12 16,-4 6 0-16,1 0-10 0,-4 6-4 15,-4 10-4-15,-3 21-3 0,-4 7 1 16,-3 3-1-16,0-6 0 16,3-7 0-16,4-2 0 15,3-7 0-15,7-6 0 16,4-13-33-16,7-3-13 15,7-6-89 1,1-7-42 0,-1-2 89-16</inkml:trace>
  <inkml:trace contextRef="#ctx0" brushRef="#br0" timeOffset="23483.763">26289 2613 192 0,'0'-3'74'0,"0"3"-58"0,0 0 14 0,0 0 3 0,4 0-4 16,-1 0 3-16,4 0-1 16,4 6 1-16,-1 3-17 15,4 10 2-15,4 0 3 0,0 9-5 16,3 7 0-16,-4-1-3 15,1-2 0-15,-7-4-2 0,-4-3-1 32,-4 3-5-32,1-3-1 0,-4-12-1 15,-4-1-2-15,1-2 1 16,-1-1-1-16,4-9-3 16,0 0 2-16,7-6-1 15,7 3 0-15,1-7 2 16,-1 7 0-16,3 0-3 15,4 3 2-15,1 6 1 0,-1 4 0 16,-4-1-27-16,1-3-11 16,-4 4-34-16,-3 2-15 15,-8-2-37 1</inkml:trace>
  <inkml:trace contextRef="#ctx0" brushRef="#br0" timeOffset="25083.684">18048 7780 188 0,'4'0'71'0,"-8"0"-55"0,4 3 11 16,0-3 0-16,0 0-7 16,-3 3 1-16,-4 1-1 0,-1-1 0 15,-2 0-11-15,-1-3 3 0,1 0 2 16,-1-3 1-16,4-4 1 0,0-5-4 15,0-10 0-15,3-16-1 16,4-9 1-16,4-6-4 16,3-3-3-16,4-10 0 31,3-3-1-31,3-16-2 0,1 4-2 16,3 2 1-16,0 7-1 15,1 16 0-15,-5 9 0 16,-3 6 0-16,0 19 0 15,0 9 0-15,-3 10 0 16,-4 13 2-16,0 8 1 16,-3 20-1-16,-1 15-2 0,-3-2 1 15,0-1-1-15,0 0 0 16,0-6 0-16,4-10-3 16,-1-9 2-16,4-9 1 15,7-10 2-15,8-12-1 16,6-19-1-16,7-16 1 0,4-9-1 31,3-3 0-31,-10 15 0 16,-7 10 0-16,3 9 0 0,4 0 0 15,-11 19 0-15,-4 0 2 16,-2 35 1-16,-5-7-1 16,1 22 1-16,-4 25-2 15,0 7-1-15,-4 3 1 16,1-1-1-16,-1-5-7 0,1-20-3 15,0-12-36-15,3 6-17 16,-4-9-76 0</inkml:trace>
  <inkml:trace contextRef="#ctx0" brushRef="#br0" timeOffset="25409.267">18941 7203 260 0,'-7'0'96'0,"7"0"-75"0,3-9 6 15,-3 9-4-15,4-3-7 16,-1 0 3-16,8 3-6 16,-1 0 0-16,8 0-8 0,-4 0-3 0,7 3 1 15,-3 0-4-15,3 6 0 16,-3-2-10-16,10 5-5 0,-7-3-50 16,4 1-21-1,-4-1-24-15</inkml:trace>
  <inkml:trace contextRef="#ctx0" brushRef="#br0" timeOffset="25610.012">19036 7539 228 0,'-14'19'88'0,"14"-19"-69"0,0 0 4 0,0 0-2 15,3 0-9-15,1 0 1 16,10-7-8-16,-3 4-1 0,13-3-2 15,-6 0-4-15,17-1 1 0,-3 1 1 16,14 0 2-16,-11 0-21 16,11 6-7-16,-7-4-82 15</inkml:trace>
  <inkml:trace contextRef="#ctx0" brushRef="#br0" timeOffset="26421.543">20468 6125 180 0,'-3'-19'68'0,"-4"13"-52"0,3-4 10 0,1 4 1 0,-5 3-4 16,1-4 0-16,4-2-1 16,-1 9 1-16,-3-9-13 15,0 9 3-15,-7-3 1 0,-11-4-3 16,-3 7-1-16,0 0-4 0,-4 16 1 15,-3 3-6-15,10 3-1 16,4-3 2-16,-4 18 3 16,4-9 2-16,-7 19 1 15,7-9-2-15,-4 34 1 0,8-12-4 16,-1 31 0-16,4-22-1 16,3 31-2-1,4-19 1-15,7 20 1 16,0-20-1-16,14-5-1 15,-3-14 5-15,17-12 1 16,-3-2 0-16,21-11-1 16,-8-9-1-16,12-15 2 15,-8 3-3-15,8-23-2 16,-12 7 2-16,8-28 0 0,-7 3-1 16,0-19 1-16,-7 6-4 15,-11 7 0-15,-4 3 3 16,-13 3 3-16,-1 3-2 0,-13 12 0 15,-1 1-3-15,-13 15-1 16,2-3-1-16,-16 29 0 16,6-7-5-1,0 13 0-15,4-7-6 16,10 0-2-16,4-3-20 16,11-9-8-16,3 0-15 15,14-10-4-15,-4 1-48 16</inkml:trace>
  <inkml:trace contextRef="#ctx0" brushRef="#br0" timeOffset="26796.247">21071 6629 272 0,'-10'26'101'0,"10"-26"-78"0,3 9 9 0,-3-9-3 16,4 3 0-16,-1-3 2 16,15-3-12-16,-4 0-6 0,18-7-8 15,-7 4-4-15,13-3 0 0,-6 2-1 16,3 1 0-16,-3 0-9 16,0 3-2-1,-4 0-40-15,4-4-19 16,-4 4-63-1</inkml:trace>
  <inkml:trace contextRef="#ctx0" brushRef="#br0" timeOffset="27230.106">21879 6504 292 0,'-3'3'110'0,"3"-3"-86"0,0 0 7 0,0 0-2 0,3 0-16 16,1 0-2-16,3 0-7 16,0 0-1-16,7 0-1 15,-3 0 1-15,3 0 0 0,0 0-4 16,7 0 1-16,-3 0 2 0,6-3 1 15,-2 0-6-15,6-3-2 16,-7-1-38-16,4-2-16 16,-4 0-72-1</inkml:trace>
  <inkml:trace contextRef="#ctx0" brushRef="#br0" timeOffset="27568.769">22416 6093 252 0,'0'0'93'0,"-4"7"-72"0,0 2 5 15,1 0-3-15,-1 4-11 16,4-1 1-16,-3 17-6 16,-1-10-2-1,4 15-2-15,0-6-3 0,0 4 3 16,0-4 0-16,4-6 3 16,-1 3-3-16,8-6-2 15,-4-4 0-15,11-5-1 16,-4-1 2-16,7-6 1 15,-3 0-52-15,3 1-22 16,-4-1-46-16</inkml:trace>
  <inkml:trace contextRef="#ctx0" brushRef="#br0" timeOffset="27837.875">22677 6150 312 0,'3'-16'118'0,"-3"16"-92"0,4 6 8 0,-4 4-3 0,0 5-15 16,0-2-2-16,0 18-8 15,0-6-4-15,-4 19-1 16,1-9 1-16,-8 37 1 0,7-16-4 31,1 20 1-31,-1-17 0 0,4 4 0 16,0-13 0-16,4 3 0 15,-1-9-33-15,5-3-13 16,-1-3-32-16,0-1-14 16,-4-9-19-1</inkml:trace>
  <inkml:trace contextRef="#ctx0" brushRef="#br0" timeOffset="29847.222">21001 5005 164 0,'10'-19'63'0,"-6"13"-49"0,-4-3 5 0,0 9 0 0,0-3-2 16,0 0-1-16,0-1-2 15,0 1 1-15,0-3-8 16,0 0 2-16,-4-1 2 0,1 1 0 16,-1-3 3-16,-3 2 2 15,0 7 2-15,4 0-6 16,-8 10 1 0,-3 2-6-16,0-2 1 15,3-1-3-15,-10 13 0 16,-7 19-3-16,7 0 1 0,3-7-2 15,1 20 2-15,2-11-4 16,5 11 0-16,-1-17 1 16,11 20 2-16,0-13-3 15,11 9-2-15,-1-9 4 0,12-3 3 16,-5-10 3-16,8-3 1 16,-4-6 0-16,11-16 0 15,-7-2-2-15,10-17-1 16,-7 4 1-16,7-10 1 15,-6 0-1-15,-1-3-1 16,-7 3-3-16,-7-3-2 0,-3 3 3 16,-15 4 0-16,4-4-1 15,-14 10-2-15,0-1 1 16,-7 1-1-16,3 9-3 16,-3 0 0-16,3 6-1 15,1 3 3-15,3 1 0 0,-1 2 3 31,5-2-23-31,3 5-11 16,0-2-12-16,10 0-3 0,-3-4-17 16,11-6-7-16,-1 0-23 15</inkml:trace>
  <inkml:trace contextRef="#ctx0" brushRef="#br0" timeOffset="30138.394">21519 5015 260 0,'-3'-7'99'0,"3"4"-77"0,0 0 2 15,0 3-2-15,0 0-12 16,0 0-1-16,0 6-5 15,0 1-1-15,0 18-1 16,0-3-2-16,0 25 3 0,0-10-2 0,3 14-1 16,-3-11 1-16,0 7 1 15,4 19-3-15,0-25 0 0,-4-7-43 16,3-5-18-16,1-4-53 16</inkml:trace>
  <inkml:trace contextRef="#ctx0" brushRef="#br0" timeOffset="30370.454">21428 5250 236 0,'-4'3'88'0,"4"-3"-69"0,7 6 4 0,-7-6-2 16,7 0-7-16,-3 0 0 15,10-3-6-15,0 0 0 16,14-10-5-1,15-2 0-15,-1-4 3 0,4 0-5 16,-14 10-1-16,-8-1-2 16,4 7 0-16,8-6-44 0,-8 3-20 15,-7 6-41 1</inkml:trace>
  <inkml:trace contextRef="#ctx0" brushRef="#br0" timeOffset="30618.143">21886 4955 192 0,'7'-19'71'0,"-7"19"-55"0,4-12 15 16,-4 12 5-16,0 0-5 15,0 0 2-15,0 3-6 16,3 9-2 0,-3 4-13-16,-3 6 1 0,-1 6 1 15,-3 7-3-15,4-4-1 16,-1-6-6-16,1 13-3 15,-1-13 0-15,4 9-1 16,0-8 0-16,4-5 0 16,-1-2-3-16,4-3 0 15,0 0-31-15,4-4-13 0,-4-2-86 16</inkml:trace>
  <inkml:trace contextRef="#ctx0" brushRef="#br0" timeOffset="30837.654">22077 5040 212 0,'7'-25'82'0,"-7"18"-64"0,-4-2 24 16,1 9 8-16,-1 0-8 15,-3 0-3-15,0 6-15 16,0 4-7-16,0 5-10 16,-3 7-3-16,-1 19 2 0,0 6-5 15,4-9-1-15,0-1 2 0,0 14 1 16,0-14-4-16,0 26 1 15,0 18-35-15,3-21-15 16,1-13-71 0,-1 9-50-16,1-9 70 0</inkml:trace>
  <inkml:trace contextRef="#ctx0" brushRef="#br0" timeOffset="31454.495">19681 7717 160 0,'-3'13'60'0,"3"-13"-47"0,0 3 10 0,0-3 1 0,3 0 3 16,1 0 6-16,10 0-1 15,0 0 3-15,18-9-19 16,-7 2 11-16,21-11 3 16,-11 2 0-16,32-15 2 15,-14 6-9-15,42-7-4 16,-17 7-7-16,45-6-2 16,-28 9-4-16,43-6 1 15,-32 3 0-15,60-4 3 16,-39 4-1-16,56-12 2 15,-45 8-4-15,42-11 1 0,-39 11-3 16,39-5 0-16,-43 12-6 16,32 3-1-16,-38 7 3 15,14 8 3-15,-32-2-3 16,-1 16-1-16,-23-4 0 0,9 0 2 16,-24-3-1-16,1-3-1 31,-15 0 1-31,-4-6-1 0,-10 3 0 15,-11-3 0 1,-7-4-55-16,-10 7-25 0,-4 0-95 16</inkml:trace>
  <inkml:trace contextRef="#ctx0" brushRef="#br0" timeOffset="32301.287">20563 8128 212 0,'0'-28'82'0,"0"28"-64"0,-3-28 13 0,-1 25 1 16,1-4-8-16,-1 1 0 31,1 0-2-31,-1 0-2 0,-3 6-10 0,4 0-2 0,-4 12-1 15,0-2 1-15,-4 15 2 16,0-7-1-16,1 17 2 16,-1-7-2-16,4 19 0 15,0-12-3-15,0 40 1 16,4-16-4-16,3 17-2 16,0-17-3-16,3 13 1 0,1-12 1 15,6 9 0-15,1-19-3 16,10 0 2-16,-7-12 1 15,18-19 2-15,-4 0 3 16,18-19 2-16,-11-4 1 0,15-18 0 16,-12 7 9-16,8-35 4 31,-11 6-9-31,4-22-4 0,-7 6-3 16,-4-15-1-16,-3 15 0 15,-11-24 2-15,-3 15-5 16,-11-10-1-16,0 17 0 15,-18-1 2-15,0 13-3 16,-24 3 0-16,7 9 1 16,-11 10 2-16,7 6-3 0,0 13-2 15,8 2-3-15,2 14-1 16,5-4-16-16,6 9-8 16,4-2-14-16,7-4-5 0,0 3-4 15,14-12-1-15,-4 3-67 16</inkml:trace>
  <inkml:trace contextRef="#ctx0" brushRef="#br0" timeOffset="32616.979">21294 8357 272 0,'-4'0'104'0,"4"0"-81"0,11-12 14 16,-11 12-1-16,7-7-13 16,0 4-3-1,7-3-7-15,-3 0-3 16,6 3-6-16,-3-1-3 0,4 1 0 15,-4 0-1-15,7 0 0 0,-7 0-3 16,11-3 2-16,-7 2-37 16,10-8-16-16,-3 9-22 15,6-4-8-15,-6-2-16 16</inkml:trace>
  <inkml:trace contextRef="#ctx0" brushRef="#br0" timeOffset="32901.945">21826 7711 260 0,'4'-37'96'0,"-4"37"-75"0,3-10 8 16,-3 10-3-16,4 10-12 15,-1-4-1-15,5 16-1 16,-5-3 0-16,4 18-6 15,0-9 0-15,4 35 1 16,-4-16-1-16,3 28-1 16,-3-18-3-16,4 9 1 15,-4-13-4-15,4 0 0 0,-1-9-30 16,1-6-12-16,-1-7-82 16,8-6-42-1,-4-3 77 1</inkml:trace>
  <inkml:trace contextRef="#ctx0" brushRef="#br0" timeOffset="33271.194">22066 7849 208 0,'7'-12'79'0,"-7"12"-61"0,11-10 12 0,-11 10 2 0,10-3-6 16,-2 0 2-16,13-3-5 15,-4-1-2-15,15-2-11 16,-4 3 5-16,8 6 4 0,-8 0-1 16,4 9 1-16,-4 1 1 15,-4 12 2-15,-2-7-1 0,-5 29 2 16,-3-13-13-16,-7 26-6 16,1-16 0-16,-12 12-1 0,4-12-1 15,-7-1-2-15,3-2-2 16,1-3 1-16,-1-10 1 15,8 3 2-15,-4-6-3 16,7-6-2-16,0-4 2 16,7-3 0-1,-3-2 1-15,13-7 0 16,-6 0-40-16,17-7-18 16,-6 1-89-1,6-9-60-15,-3 2 90 0</inkml:trace>
  <inkml:trace contextRef="#ctx0" brushRef="#br0" timeOffset="33885.75">23784 6996 268 0,'-7'0'101'0,"7"0"-78"0,-7 3 11 0,7-3-1 0,0 7-5 16,0-4 3-16,4 3-8 15,-1 0-2-15,8 1-12 16,-1-1 3-16,12-6 2 0,-5 0-7 0,18-9-2 16,-3-1-5-16,21-2-1 15,-14-1-19-15,3 10-7 16,-6-3-105 0</inkml:trace>
  <inkml:trace contextRef="#ctx0" brushRef="#br0" timeOffset="34092.39">23756 7721 356 0,'7'28'132'0,"-7"-28"-103"0,35-6 1 0,-31 6-6 0,14-10-16 16,-4 10-4-16,17-9-6 15,-6-1 1-15,25-5 1 16,-12 2-62-16,12-3-28 0,-11 4-51 16</inkml:trace>
  <inkml:trace contextRef="#ctx0" brushRef="#br0" timeOffset="35738.873">25298 5689 220 0,'3'-28'82'0,"1"21"-64"0,-1-2 18 0,-3 9 2 16,0 6 0-16,0 4 4 15,4 18-10-15,-1 3-2 16,1 7-17-16,-1 6 1 0,1 9 0 16,-1 10-5-16,1 12-1 15,0 6-4-15,-1-2-3 16,-3-1 2-16,0 4 0 15,0 2-4-15,0-21 1 16,0-6-5-16,4-7-1 0,-4-3-28 16,3-10-13-16,1-5-26 31,6-13-12-31</inkml:trace>
  <inkml:trace contextRef="#ctx0" brushRef="#br0" timeOffset="36207.483">25679 5955 188 0,'0'-18'71'0,"-4"18"-55"0,1-7 17 15,3 7 5-15,-4 0-7 16,-3 0-1-16,0 10-8 15,0-1-1 1,-4 13-12-16,1 9 1 0,-1 20 1 16,-3 8-2-16,4 1 0 15,2 2-3-15,5 4 1 16,3 13-4-16,7 2-2 0,7-6 2 16,0-24 0-16,-3-11-1 15,13-5-2-15,-2-7 5 16,9-9 1-16,-6-7 2 15,14-12 2-15,17-18 4 0,-3-14 3 16,-3-9-3-16,-8-6 2 16,-7-3-5-16,-7-3-1 15,-6-19-6-15,-15-10-1 16,-11 7-1-16,-13 3 1 16,-15 3-7-1,-11 0 1-15,1 9-26 16,0 10-8-16,-1 22-10 15,5 12-3-15,2 13-13 16,5 9-3-16,-1 10-46 16</inkml:trace>
  <inkml:trace contextRef="#ctx0" brushRef="#br0" timeOffset="36577.724">24934 7163 260 0,'7'-22'96'0,"-7"22"-75"0,50-44 21 16,-43 44 3-16,28-13-14 0,-7 1-6 16,25-4-12-16,-10 3-4 15,41-5-5-15,-17 2 2 0,25-3 3 16,-18 0-5-16,39 0-2 16,25-9-1-16,-18 0-1 15,-18 6-3-15,-14 3 2 16,-14 7-26-1,-14 5-9-15,-18 7-53 16,-13 7-22-16,-12 5-2 16</inkml:trace>
  <inkml:trace contextRef="#ctx0" brushRef="#br0" timeOffset="36866.39">25125 7680 252 0,'-14'16'93'0,"14"-16"-72"0,3 0 16 0,-3 0 2 15,4 0-6-15,-1 0 3 16,11-7-18-16,1 1-6 0,6-3-7 15,-4-1-4-15,15-2 0 0,-7 2-1 16,10-5 0-16,-3 5-18 16,7-2-8-16,-8 2-46 15,5 4-21-15,-8 0-24 16</inkml:trace>
  <inkml:trace contextRef="#ctx0" brushRef="#br0" timeOffset="37124.588">25615 7313 296 0,'-3'0'110'0,"3"0"-86"0,3 16 9 16,-3-13-3-16,0 13-12 15,0-7-3-15,4 22-8 0,-1-6-3 31,1 26-2-31,-1-14-2 0,4 20 3 0,-3-17-2 16,3 4-1-16,0-6-8 16,0-1-5-16,0-11-35 15,4 2-16-15,-4-6-66 16</inkml:trace>
  <inkml:trace contextRef="#ctx0" brushRef="#br0" timeOffset="37473.107">25816 7304 272 0,'11'-7'104'0,"-11"7"-81"0,28 0 16 0,-24 0 1 15,13 0-7-15,15 3 1 16,-7 1-11-16,-4-1-3 15,7 9-12-15,-7 1 1 0,-3 9 4 16,-4-3-5-16,-10 18-2 16,-4 17-3-16,-8-7 0 15,1-10-2-15,-7 4-1 0,4-7 1 32,3-2-1-32,0-7 0 15,7 0 0-15,0-6-3 16,14 0 0-16,-4-4-1 0,15-5 3 15,-4-1 0-15,7-3 3 16,-3-3-6-16,7-3-1 16,-7 0-42-16,3-6-17 15,-4 3-93-15</inkml:trace>
  <inkml:trace contextRef="#ctx0" brushRef="#br0" timeOffset="37949.505">27249 6595 260 0,'-25'38'99'0,"18"-23"-77"0,0 14 11 16,3-23 0-16,4 3-9 16,0 7-2-16,7-4-4 15,-3-2 1 1,17-1-10-16,-3-3-3 0,24-12 0 16,21-13-5-16,-3 1-1 0,-3 2-2 15,-8-3 0-15,-6 3-27 16,-5 4-10-16,-6 6-87 31,-4 2-53-31,-6 8 76 0</inkml:trace>
  <inkml:trace contextRef="#ctx0" brushRef="#br0" timeOffset="38153.092">27249 7053 260 0,'3'19'96'0,"8"-16"-75"0,6-6 1 0,-6-1-5 16,10-2-12-16,7-3-1 15,8-4-2-15,6-2-2 16,0-1 1-16,-3-3-21 0,0 10-7 16,0-4-63-1,-1-3-51-15,1 1 54 16</inkml:trace>
  <inkml:trace contextRef="#ctx0" brushRef="#br0" timeOffset="40089.482">28261 6451 236 0,'-11'0'88'15,"11"0"-69"-15,-7 9 8 0,7-9 1 0,0 0-8 16,0 0 0-16,0 0-5 16,0 6 1-16,11-2-9 15,0-4 2-15,13 6 4 16,-3-3-5-16,15-3 0 16,-8 6-4-16,11-3-1 15,-8 1 1-15,5-1 0 16,-8 0-5-16,4-3 1 15,-8 0-16-15,1 0-6 16,-4 0-38-16,4-3-14 16,-7 0-43-16</inkml:trace>
  <inkml:trace contextRef="#ctx0" brushRef="#br0" timeOffset="40694.689">29051 5930 272 0,'4'-9'101'0,"-4"6"-78"0,-4 3 11 0,1 3-1 16,-4 6-14-16,-4 7-3 16,-3-4-9-16,-7 14-5 15,-7 5-1-15,-1 0-1 0,8-3 2 16,4 1-3-16,2-4 0 16,1 3 1-1,7-12 0-15,7-1 0 16,7-11 0-16,4 2-3 15,3-12 2-15,4 6-1 0,3-4 0 16,4-2 2-16,-4 6 2 16,7 10-3-16,-3-1 0 15,-1 10 1-15,1 0 2 16,3 2-1-16,4 5 2 0,3-4 4 16,1 6 6-16,-1-3 2 15,-3 3 0-15,-4-3-3 16,-7 3 0-16,-3 1 4 15,-11 5 2-15,-7-3-5 16,-7 1 0-16,-11-4-6 0,-7-3 1 31,-3-6-7-31,0-3-1 0,-4-4-2 16,-3-2-2-16,-4-4-8 16,0-3-5-16,-3-6-16 15,10 0-4 1,4 0-11-16,-4-4-3 0,0-2-27 0,11-4-13 15,11 1-11 1</inkml:trace>
  <inkml:trace contextRef="#ctx0" brushRef="#br0" timeOffset="40999.09">29072 5855 252 0,'0'0'96'0,"4"9"-75"0,7 1 12 16,-4-4 0-16,7 0-7 0,3 1 2 15,15-4-7-15,14-3-3 0,14-3-10 16,3-7-3-16,4 1-1 0,0-1-2 15,4 1-2-15,3 3 1 16,-7-1-1 0,-7 4-20-16,-10 3-7 0,-8 0-39 15,-14 3-15-15,-14 1-37 32</inkml:trace>
  <inkml:trace contextRef="#ctx0" brushRef="#br0" timeOffset="41431.145">28205 7172 232 0,'7'-16'88'0,"-7"16"-69"0,7-9 2 15,-7 9-3-15,0 0 3 16,0 0 7-16,7 6-9 16,-4 0-1-16,15 4-10 15,-4-1 8-15,28 4 4 0,-6-4-2 0,24-12 2 31,38-16-5-31,19-9 1 16,-1-7-7-16,1 4-1 0,13-3-4 16,4 5-1-16,-14 4-1 15,-7 0-2-15,-4 3 1 16,-10 3-1-16,-11 4-9 16,-14-1-2-16,-17 4-32 15,-11 2-14-15,-14-2-34 0,-11 2-16 16,-11 1 0-1</inkml:trace>
  <inkml:trace contextRef="#ctx0" brushRef="#br0" timeOffset="42092.037">29249 7470 232 0,'21'-25'88'0,"-21"25"-69"0,18-19 8 15,-18 16 1-15,3-4-11 16,1 1 1 0,-4-3-2-16,0 3-1 15,-4-4-7-15,4 1-1 0,-7-1 0 16,0 1 5-16,-4 0 5 16,1-1-5-16,-4 10 1 15,0-3-4-15,-8 12 2 0,5-5-4 16,-8 14 1-16,8 1-7 15,-12 22-1-15,8-7 0 16,-4 23 2-16,4-10-1 0,4 12 2 16,3-8-4-16,14 18-2 15,7 28 2-15,10-16 0 16,4-9-2-16,11-15 0 16,10-13-1-16,11-13 3 15,7-18 9-15,0-13 4 0,-3-10-3 16,-4-15-1-16,-7-9-2 15,-8-1-1-15,-9 1-3 16,-8 2 1-16,-7 1-2 16,-7 3 2-16,-11 6-2 15,-6 9 2-15,-15 4-2 16,-14 3-1 0,-10 6 1-16,-8 9 1 15,1 7-3-15,7 9 0 16,-1 12-4-16,8 1-1 15,3 6-26-15,7-10-9 0,8-5-39 16,6-14-14-16,4-12-32 16</inkml:trace>
  <inkml:trace contextRef="#ctx0" brushRef="#br0" timeOffset="43245.134">27859 5795 180 0,'10'-81'68'0,"-10"81"-52"0,4-104 10 15,-4 92 1 1,-4-16-4-16,-3-10-2 15,-3 4-3-15,-1 2 1 16,-3 4-10-16,0 0 3 0,3 12 2 16,1 4-1-16,3 8 2 15,3 4-2-15,4 22 0 0,7 44 8 16,4 3 4-16,-4-6-7 16,18 87 0-16,6 60-9 15,5 23-3-15,-1-1-3 16,-3 6-3-16,-4-22 5 0,-3 1 1 15,-4-26-5-15,-4-22-2 16,-2-6 0-16,-1-19 0 16,-4-9 1-16,1-19 2 31,-4-9-3-31,0-13 0 0,0-6 1 16,0-13 0-16,4-12 0 15,-4-13 2-15,3-16 1 16,1-2 1-16,6-14-2 15,8-5 1-15,14-7-2 16,14-3 2-16,7-3-2 16,3-3-1-16,8-3 1 0,21 0 1 15,10-4-1-15,0 1-1 16,11-4 1-16,21-2 1 16,-7-4 3-16,0 0 2 15,18 3 1-15,-4-2 2 0,-7-4-5 16,4 0-1-16,-1-7-4 15,-13 4-3-15,-15-3 4 0,-10 0 1 16,-11 3-3 0,-10-3 1-16,-11 6 0 0,-14 3 2 15,-11 0-1-15,-14 3 2 16,-7-6-2-16,-10 4 2 16,-11-11-4-16,-4-2-2 15,-6-7 4 1,-1-2 1-16,-3-10-3 15,0-32 1-15,3-18 0 16,1-16 0-16,3-44 0 16,-4-3 0-16,-3-35-3 15,-4 1 2-15,-6-26 1 16,-8 16 2-16,-3-12-3 16,-4 18-2-16,4 28 2 0,6 20 0 15,8 12 1-15,4 22 2 16,6 21-3-16,0 26 0 15,1 13 3-15,3 12 1 16,-4 9-4-16,1 4 1 0,-5 5 0 16,-6 4 0-16,-10 3 0 15,-5 0 2 1,-13 0-1-16,-25 7-1 16,-21-7-2-1,-8 9 1-15,-20 7 1 0,-15 6 0 16,4 6-11-16,-18 4-3 15,-3 8-15-15,7 8-7 16,-11 8-7-16,4 13-1 16,17 3 4-16,8 0 2 0,6-6-47 15,15-9-58-15,17-7 39 16</inkml:trace>
  <inkml:trace contextRef="#ctx0" brushRef="#br0" timeOffset="48031.984">17819 11270 216 0,'-4'-3'82'0,"1"3"-64"0,3 0 11 16,0 0-1-16,0 0-8 16,0 0-1-16,0 0-7 15,0 0 0-15,0 0-7 16,0 0-1-16,0 0 2 15,0 0-3-15,0 0 0 16,3 0 3-16,8 0 1 16,3 0 1-16,7 0 2 0,7 0-1 15,4 3 2-15,0 0-4 16,3 0 1-16,0 4-1 16,1-4 1-16,-1 0-4 15,0-3-1-15,1 0-1 0,-5 0-2 16,1 0 3-16,-4 0 0 15,-3 0 1-15,-4 3 0 16,-3-3-2-16,-4 0-2 16,-4 3 3-16,-2-3 0 15,-1 0-1-15,0 0-2 16,-4 0 1 0,1 0-1-16,-1 0-33 15,4 0-13-15,0 0-103 16</inkml:trace>
  <inkml:trace contextRef="#ctx0" brushRef="#br0" timeOffset="48448.794">18613 10756 188 0,'-4'-13'71'0,"1"10"-55"0,-1 3 17 0,4 0 5 15,0 0-16-15,0 0-2 16,0 6-3-1,0 1-2-15,0 11-7 16,0-2 6-16,4 25 5 0,-1-7-8 16,8 26-1-16,3 25-4 15,0 2 1-15,0 20-4 0,4-4-2 16,-1-5 0-16,1-7-1 16,-4-4 0-16,-3-24 0 15,-1-10-7-15,1-6 0 0,-1-6-19 16,1-19-6-16,-1-6-12 15,1-19-5-15,0 0-55 16</inkml:trace>
  <inkml:trace contextRef="#ctx0" brushRef="#br0" timeOffset="48920.015">18958 11069 148 0,'7'-47'55'0,"-7"47"-43"0,-3-40 10 0,3 40 3 15,-4-13-1-15,1 4 1 0,-1-1-3 16,1 1 1-16,-1 6-13 16,1 0 5-16,-4 18 5 0,0-2-5 15,-1 15 2-15,1 0-8 0,7 13-1 31,0-7-2-31,7 26 1 0,-3-10-4 16,7 25-2-16,-1-15 0 16,8 9-1-16,-4-13 0 15,7 1 0-15,-3-10 0 16,10-6 0-16,-3-7 0 16,13-12 2-16,-6 0 1 15,11-19 1-15,-12 0 4 16,8-25 3-16,-7 7 0 15,-4-42 1-15,-3 10-4 0,-8-16-3 16,-2 13 0-16,-12-12-1 16,1 15-2-16,-26-13 1 15,5 10-4-15,-19-3 0 16,5 12-1-16,-5 13 0 16,8 2-16-16,4 20-5 15,2 3-29-15,8 12-11 0,4-2-60 16</inkml:trace>
  <inkml:trace contextRef="#ctx0" brushRef="#br0" timeOffset="49867.53">19674 10699 216 0,'-14'-6'82'0,"14"6"-64"0,-10-3 15 15,10 3 4-15,-7 0-12 0,3 0-3 16,-3 3-6-16,4-3-2 16,-1 16-8-16,1-7 0 0,3 13 1 15,0-3 3-15,0 31 4 16,0-12-6-16,3 31 0 15,1-13-4-15,-1 29-3 16,-3-19 0 0,4 25-1-16,-4-13 2 15,3 7 1-15,-3-20-4 16,4 1 1-16,-1-12 0 0,4-10 0 16,-3-7 4-16,10-15 2 15,-4 0 0-15,12-13 1 16,9 1-4-16,5-7-2 15,-1 0 0-15,0-3-1 0,1 0 0 16,-1 0 0-16,4 0 0 16,6 0 2-16,12 0-1 0,6-3-1 15,8 0 1-15,-4 0 1 16,-4-4 1-16,1 4 1 16,3 0-9-16,4 0-2 15,-1 0 8-15,-3 0 4 16,-7-4-2-16,-18 4 0 15,-6 0-1-15,6 0 1 16,-10 0-4-16,7 0 0 16,-8 0 3-16,1 0 1 0,-7 3-4 15,3-4 1-15,-7 1 0 32,0 3 2-32,-3 0-1 0,-4-3 2 15,-3 3-2-15,-1-6-1 16,-3 3 1-16,-3-7 1 15,-1 1-1-15,-6-16 2 16,-1 9-2-16,-6-18 2 16,3 5-4-16,-11-18 0 15,4 13 1-15,-18-32 0 0,8 13 0 16,-33-48 0-16,11 23 0 16,-24-38 2-16,17 22-1 15,0-10-1-15,14 29-2 16,4 6-1-16,7 16 2 15,3 9 0-15,4 13 1 16,3 6 0 0,4 6 0-16,0 6 0 15,3 4 0-15,-3-1 2 16,0 7-1-16,-14-3-1 16,7 6 1-16,-32 0 1 15,10 0-1-15,-17 9-1 16,11 1 1-16,-18 2-1 0,7 1-3 15,-18-1 2-15,15-2-1 0,-4-4-2 16,14-3-15-16,4-3-7 16,10 0-23-16,7-9-8 15,4 3-78 1</inkml:trace>
  <inkml:trace contextRef="#ctx0" brushRef="#br0" timeOffset="56138.038">19851 11107 180 0,'-11'-22'68'0,"11"22"-52"0,-7-44 8 0,4 38 2 16,-1-10 0-16,1 0 4 16,3 1-3-16,0-1-2 15,3 16-13-15,1-3-1 0,6 25 2 16,-3-3-3-16,4 15 2 15,3 10-5-15,-3 6-2 0,-4 0 4 16,-4 4 2-16,-3 2-4 16,0 1-2-16,-3-10-2 15,-1-10-3-15,1-12 12 16,-4-9 4-16,-1-22-6 16,1-10-1-16,0-15-1 15,0-7 2 1,-3-6-3-16,-4-9-2 15,-1-25-2-15,5 15 0 16,-1 10-4-16,4-10 0 16,0 10 1-16,7 12 0 0,0 0-3 15,7 13 2-15,11 3 3 16,0 12 1-16,3 13-1 16,0 10-2-16,4 12 1 0,-1 18-1 15,1 7 2-15,0 7 1 16,-1 2-1-16,-2-3-2 15,-1 10 1-15,0 0-1 16,-4-1 0-16,-2-8 2 16,-5-4-3-16,-3-16 0 15,-7-21-74-15,0-4-14 16,-3-12-12-16,-1 0-22 16</inkml:trace>
  <inkml:trace contextRef="#ctx0" brushRef="#br0" timeOffset="56307.329">19872 11223 208 0,'14'9'77'0,"-14"-9"-60"0,32 16 13 0,-29-13 1 0,11-3-5 16,-3 6 2 0,10-6-14-16,7-6-5 0,-3 6-6 15,-4-3-5-15,8-3 1 0,-5-4-34 16,1 7-17-16,-4-3-59 15</inkml:trace>
  <inkml:trace contextRef="#ctx0" brushRef="#br0" timeOffset="56929.751">20140 10982 220 0,'-7'-13'85'0,"7"13"-66"0,0 3 8 16,0-3-2-16,0 16-4 15,0-7 2-15,7 13-4 16,4-3 0-16,-1 9-10 16,-3-6-1-16,0 16-1 0,0-10 1 15,0 10 0-15,1-7-2 0,-5 13-1 16,1-10-6-16,-1 1-1 16,1-7 1-16,3-3 2 0,-4-6 0 15,8-3-1-15,-4-1 3 16,11-5 0-16,-4-1-1 15,3-9 1-15,1 0-2 16,3-9 2-16,-3 2-2 16,3-11 2-16,-3 2 0 15,-4-9 1 1,0 0 0-16,-4 3 2 16,-3 0 1-16,-3-3 3 15,-4 3-1-15,-7-3 0 16,3 6-5-16,-10 0-1 15,0 7-1-15,-14-1 1 16,7 4-4-16,-11 2 0 0,7 1 1 16,1 6 0-16,2 0-3 15,5 3 2-15,3 0-1 0,7 1 0 16,0-1 2-16,7-3 0 16,0 0-3-16,7-10 2 15,-4 4 1-15,1-13 2 16,-1 0 1-16,-3-9 1 31,0 9-2-31,-7-12 1 0,0 6-2 16,-7-6-1-16,3 12 1 0,-3 0-1 15,-3 0-3-15,6 7 2 16,0 2-21-16,4 10-10 16,0 0-17-16,7 10-7 15,0-1-17-15,7 13-6 16,0-6-17-1</inkml:trace>
  <inkml:trace contextRef="#ctx0" brushRef="#br0" timeOffset="57228.61">20563 11072 236 0,'0'-28'90'0,"0"28"-70"0,0-28 6 0,0 25-3 16,-3-3-2-16,-1-1 4 15,-3-2 2-15,4 9 1 16,-4 0-15-16,0 6 3 0,-4 10 2 16,1 0-4-16,-1 9 0 15,0-3-6 1,4 15-3-16,4 17-2 16,3-1 0-16,3 0-4 15,8-3 0-15,3-6 1 16,0 0 2-16,7-13-1 15,4-9-1-15,7-3-2 16,-4-9 1-16,-7-1-48 16,11-9-21-16,-4 0-78 15</inkml:trace>
  <inkml:trace contextRef="#ctx0" brushRef="#br0" timeOffset="58510.268">21375 10646 168 0,'0'-19'66'0,"0"19"-52"0,-4-15 14 0,4 15 5 0,-3-7 3 16,3 7 3-16,0 0-8 15,0 0-4-15,0 16-15 16,0-7 3-16,3 16 3 0,1-6-6 16,6 28 1-16,1-9-4 15,10 31 0-15,-7-13-5 16,4 20-1-1,-4-20-3-15,7 26-1 16,-3-17-1-16,3 14 0 16,-3-17 2-16,-1-2 2 15,-3-13-23-15,0-9-8 16,-3-7-35-16,-4-12-11 16,0-3-40-1</inkml:trace>
  <inkml:trace contextRef="#ctx0" brushRef="#br0" timeOffset="58899.206">21639 10787 228 0,'15'-3'88'0,"-15"3"-69"0,21-3 19 0,-21 3 4 0,10-3-7 15,1 0 0-15,10-10-5 16,-3 1-1-16,10-17-16 15,-3 10-6-15,6-6 0 0,-2 7 5 16,9 11 4-16,-6 4 1 0,10 13 1 16,-6-1 2-16,3 13 0 15,-8-3-3-15,-6 18 2 16,-7-5-8-16,-11 27-4 16,0-5-4-16,-18 8 0 15,4-8-2-15,-11 11-1 0,4-11-2 16,0 12 1-16,4-16 1 15,3 9 0-15,0-12-3 16,14-3 2 0,-4-6-4-16,22-4 1 15,-8-5 4-15,19-4 4 16,-5-3-3-16,8-7-1 16,-7-2-51-16,7-4-20 15,-7-2-115 1</inkml:trace>
  <inkml:trace contextRef="#ctx0" brushRef="#br0" timeOffset="60989.576">22779 10602 244 0,'-7'3'93'0,"7"-3"-72"0,-4 13 3 0,4-10-3 15,0 9 0-15,0-2 2 16,4 12-6-16,-1-6 0 16,4 21-10-16,-3-5 2 0,-1 30 4 15,1-12-3-15,0 13 0 0,-1-10-6 16,1 4-1-16,-1-13-1 16,4 9 1-16,-3-12-4 0,6-4 0 15,-3-5 3-15,7-4 3 16,-3-6 7-16,10-10 4 15,-3 1-4-15,21-7 1 32,-8 1-8-32,22-1-3 0,-7-3-1 15,11 6-1-15,-8 1 0 16,22-4 0-16,-15-3 0 16,25 7 0-16,-14-10 0 15,7 6 2-15,-14-6-1 16,4-6-1-16,-11 6-2 15,7-4 1-15,-11-2 1 0,0 6 2 16,-6 0-1-16,3 0 2 16,-11 0-2-16,0 0-1 15,-7 0 1-15,1 0-1 16,-8-3-3-16,3-6 2 16,-2 2 1-16,-5-8 0 15,-3 2 0 1,0-6 0-16,-3 4 0 15,-7-4 2-15,-1 3-1 16,-10-12-1-16,0 9 1 0,-25-34-1 16,8 9 0-16,-22-28 2 15,7 15-1-15,-14-37-1 16,14 22 1-16,-7-12-1 16,11 15-3-16,3 12 2 0,8 10 1 15,2 9 0-15,5 7 0 16,-1 6 0-16,4 6 0 15,3 7 0-15,1-1 0 16,-1 4 0-16,4-1 0 16,-7 1 0-16,4 0 0 15,-19-1 2-15,8 1-1 0,-18 2-1 16,4-2 1-16,-21 9-1 16,10 0-3-16,-39 16 2 15,18-7 1-15,-14 13 0 16,14-3 0-16,-7 12 2 15,14-6-19-15,3 4-8 16,12-4-16 0,13-3-7-16,7-7-16 15,18-5-5-15,0-4-47 16</inkml:trace>
  <inkml:trace contextRef="#ctx0" brushRef="#br0" timeOffset="61290.56">23019 10969 276 0,'21'-16'104'0,"-21"16"-81"0,42-34 9 0,-38 31-2 16,17-13-16-16,-3 3-3 16,6-2-7-16,-3-1-3 0,4 7 0 0,-4-1-19 0,-3 1-5 15,-4 6-108 1</inkml:trace>
  <inkml:trace contextRef="#ctx0" brushRef="#br0" timeOffset="61459.516">23273 11051 316 0,'-7'56'121'0,"7"-56"-95"0,3 22 14 15,-3-16-1-15,4 4-17 16,-1-1-2-16,4 0-14 15,0 1-7-15,4-4 1 16,-4 0-30-16,4-6-12 0,-1 0-110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41:08.64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23417 12534 236 0,'-3'-32'88'0,"6"17"-69"0,-3-11 19 0,4 14 4 15,-1-4-13-15,-3 1-2 16,0-4 1-16,-3 9 5 16,-4 1-18-16,-4 9 7 0,-3 0 5 15,-3 9-2-15,-5 1 3 16,1 12-7-16,0 3-3 0,0 3-6 16,0 3 0-16,3 4-3 15,4-1 0-15,7 1-8 16,7-4 0-1,10 4 5-15,5-10 6 0,9-6-2 16,5-7 2-16,-1-6-5 16,0-6 1-16,0-6-3 15,0-6 2-15,-3-7-2 16,-4-6 0-16,-3-10-1 16,-4-2 0-16,-3-10 0 15,-8-4 2-15,-3-2-3 16,-7 6-2-16,0 3 2 15,-4 10 0-15,-6 9 1 16,-1 6 2-16,-7 16-1 16,-3 6 0-16,-4 25-3 0,-3 13-2 15,3 6-2-15,1 0 1 16,6 0 1-16,7-6 0 16,8-1 0-16,10-5 0 15,10-4 0-15,12-3 2 16,6-2-1-16,7-11-1 15,-3-9 3-15,3-9 0 16,0-6-1-16,1-10-2 16,-5-6 3-16,-2-6 0 15,-8-13-1-15,-7-6 1 0,-11-7 0 16,-6 1 1-16,-8 2 0 16,-6 1 0-16,-5 3-2 15,-2 19-2-15,-8 9 1 16,-7 15-1-16,-3 14 0 15,0 18 0-15,3 19 0 16,11 15 2-16,10 1-3 16,11-1-2-16,10-5 2 15,11-4 0-15,8-6-2 16,6 0 2-16,4-10 1 16,3-9 2-16,-3-9-3 15,3-10 0-15,0-6 3 16,4-9 3-16,-4-10-2 15,-3-6-2-15,-4-7 2 0,-10-18 0 16,-8-12-1-16,-13-1-2 16,-15-3 3-16,-6 0 2 15,-8 10-4-15,-10 15-3 16,-15 19 1-16,-10 19 2 16,-7 19-2-16,7 24 0 15,11 23-1-15,10 6-2 16,14 0 0-16,7-3 3 15,15 3 0-15,13 0 3 16,22-10-3-16,17-5-2 16,15-14 4-16,-1-11 1 15,1-14 0-15,2-15-2 16,5-15 3-16,-1-14 0 16,-3-8-1-16,-7-1-2 0,-10-6 3 15,-15-9 0-15,-14-16-4 16,-21-6 1-16,-18 6 4 15,-10 0 5-15,-7 3-7 16,-4 16-1-16,-21 12-6 16,-11 26-1-16,1 21 5 15,6 32 5-15,11 28-2 16,14 9 1-16,14 1-1 16,15-4-2-16,17 3 1 15,17-6-1-15,26-9-3 16,13-13 2-16,4-15 1 15,0-13 0-15,0-16 0 0,4-19 0 16,-1-15 2 0,1-9 3-16,-8-7 0 15,-10 0 0-15,-14-3-3 0,-18-16-2 16,-18-6 1-16,-17-6 1 16,-21 6-1-16,-8 15 2 15,1 17-2-15,-11 21-1 16,-11 32 1-16,-6 40-1 15,3 13-3-15,14 3 2 16,14 1-1-16,14-1 0 16,15 0 2-16,17-19 0 15,21-6 0-15,18-16 0 16,13-18-3-16,5-16 2 16,-4-16 3-16,0-12 1 15,3-7-1-15,1-6-2 0,-8-3 1 16,-10-6 1-1,-18-13-1-15,-18-3 2 16,-17 6-2-16,-10 10 2 0,-8 25 0 16,-7 15 1-16,-10 32-5 15,-11 28 1-15,3 9-2 16,8-2 0-16,14 2 0 16,13 1 0-16,19-7 2 15,14-6 2-15,13-10-3 16,8-15 0-16,7-10 1 15,0-9 0-15,-1-18 0 16,1-4 2-16,4-13-1 16,-8-6-1-16,-7-9 3 0,-14-9 0 15,-10-4-4-15,-15 13 1 16,-7 12 2-16,-6 19 3 16,-8 26-7-16,-3 24 0 15,-4 13 0-15,4 0 3 16,6-3 0-16,12-7 2 15,6-6-4-15,11-6-2 16,7-3-3-16,7-10 1 16,8-9-15-16,2-9-4 15,4 0-48-15,8-10-20 16,10-16-142 0</inkml:trace>
  <inkml:trace contextRef="#ctx0" brushRef="#br0" timeOffset="1817.963">26515 11464 220 0,'-14'-3'82'0,"7"-3"-64"0,0-3 9 0,3 2 0 16,1 1-5-16,-1 3-1 15,-3 3 0-15,0 3-1 16,0 3-11-16,0 7 8 0,0-1 3 15,0 7-2-15,0 6 0 16,0-3-2-16,3 0 0 16,0-3-4-16,4-3-2 15,4-4-2-15,3-2 0 16,4-10 0-16,3 0 2 16,3-10 1-16,1-5 1 15,0-7-4-15,-1-7 0 16,-3-2 1-16,-3-7 2 15,-7 10-1-15,-8-3-1 16,-3 3-3-16,-7 9 1 16,-4 6 2-16,-6 7 2 0,-1 15-3 15,0 16 0-15,0 13-5 16,4 3 0-16,4 0 1 16,6-1 2-16,0-2-3 15,11-3 0-15,11-4 1 16,0-6 2-16,10-6-3 15,7-7 0-15,7-5-1 16,4-7 1-16,0-7 2 16,-4-8 2-16,-3-7-1 15,-7-10 1-15,-8-8 0 0,-6-7 1 16,-11-7-2-16,-7 10-1 16,-11 4-3-16,-7 8-2 15,-6 10 5-15,-5 16 4 16,1 15-5-16,3 20-2 15,4 11-1-15,7 4 1 16,10-3-3-16,8 3 0 16,6-10 1-16,12-5 0 15,9-4 0-15,12-10 0 16,2-5-3-16,1-10 2 16,0-10 3-16,-4-12 3 15,-3-6 2-15,-7-13 1 16,-4-6-4-16,-7 0-1 15,-7 0 1-15,-7-3 2 16,-7 13-3-16,-11 5-2 0,-6 10 2 16,-12 13 2-16,-6 12-4 15,3 13-1-15,4 18-2 16,7 13 0-16,10 3 4 16,11-3 1-16,11-9-4 15,13 0-1-15,8-10-2 16,7-6 3-16,3-13 0 15,0-2 1-15,0-17 0 16,-6-12 2-16,-5-9 1 16,-6-10 3-16,-7 3-1 15,-11 10 0-15,-11 3-3 16,-10 9 1-16,-14 10-2 0,-4 6-1 16,0 6-4-16,4 4-2 15,6-1-24-15,12 1-10 16,6-1-39-16,15-6-17 15,6-3-48-15,8-3-22 16</inkml:trace>
  <inkml:trace contextRef="#ctx0" brushRef="#br0" timeOffset="3364.783">23424 11919 132 0,'-3'-22'52'0,"3"3"-41"0,-4-12 22 16,4 15 6-16,0 1-10 15,0-1-2-15,0-3 4 16,-3 0 2-16,3 0-17 16,-4 1 11-16,4-4 5 0,0 0 1 0,0-3 3 15,4-4-7-15,-4 11-1 16,0 5-2-16,3 1-1 15,-3 12-8-15,0 6-2 16,0 19-3-16,0 9 2 16,0 17-3-16,0 21 1 15,0 6-5-15,4 10-2 16,-1-13-5-16,1 10 0 16,0-4 0-16,-1-5 2 15,1-11 1-15,-1-14 1 16,-3-8 0-16,0-11 0 15,0-7 6-15,0-13 4 16,-3-15-5-16,3-16-1 16,-4-18-2-16,1-10-1 15,-5-16-3-15,1-28 1 0,0-22-4 16,0-3 0-16,0-9 1 16,4 6 0-16,-1 12 2 15,1 22 1-15,3 16 3 16,-4 19 1-16,4 10-1 15,-3 8-1-15,3 10-3 16,0 10 1-16,-4 15 0 16,4 19 3-16,-3 25 1 15,-1 12 1-15,0 14-4 16,4 27-1-16,0 16-1 16,4-10 1-16,3 4-2 15,4-9 2-15,-1-11-2 16,1-14-1-16,-1-14 1 15,1-15 1-15,-4-15 1 16,0-20 3-16,-3-12-3 0,-1-12 0 16,-3-16 1-16,0-10 2 15,-3-12-5-15,-4-29-3 16,-4-18 1-16,0-9 2 16,1-14 0-16,-1 36-1 15,4 15 1-15,-3 9 1 16,-1 4-1-16,0 37-1 15,4 22 1-15,-3 13-1 16,3 18-3-16,0 16 2 16,3 26 1-16,4 5 0 15,0 4 0-15,0-7 0 0,4 13 0 16,-1 0 0-16,4-6 0 16,0-13 2-1,0-16-1-15,0-12-1 16,0-12 1-16,1-17-1 0,-1-21 0 15,0-22 0-15,3-19 0 16,-3-16 2-16,0-31 1 16,-3-28 1-16,-4 3-5 15,-4-4 1-15,-3 23 2 16,-3 28 1-16,-4 34 1 16,-8 32 0-16,-2 18-2 15,-4 23-2-15,-1 25 1 16,12 9-1-16,6-4-3 0,8-11 2 15,10-10-12-15,3-10-7 16,8-9-27-16,3-6-10 16,0-10-38-16,0-5-15 15,0-17-81 1</inkml:trace>
  <inkml:trace contextRef="#ctx0" brushRef="#br0" timeOffset="5089.973">9991 7906 212 0,'0'-41'79'0,"0"25"-61"0,3 1 21 0,-3 5 5 16,0 1-7-16,0-1 1 16,4 4-2-16,-4 0 2 15,0 6-21-15,0 0 6 0,0 0 4 16,3 6 5-16,1 10 3 16,-4 18-4-16,0 45 1 15,0 15-7-15,-4 47-1 16,1 12-9-16,-1 20-2 15,1 6-5-15,3-13 0 16,0 0-1-16,0-6 1 16,0-25-2-16,0-13 1 15,0-25-2-15,3-15 0 16,1-17-6-16,-4-14 1 16,0-11 0-16,0-11 2 0,0-14-12 15,-7-8-34 1,0-29-61-1,0 0 3-15,0-16-37 16,-1-12-8-16,1 9 19 16</inkml:trace>
  <inkml:trace contextRef="#ctx0" brushRef="#br0" timeOffset="5600.652">11010 7705 212 0,'11'-19'79'0,"-1"13"-61"0,-3 3 17 0,-3 0 5 0,-1 3 1 15,1 0 3-15,0 6 0 16,-1 3 0-16,-3 7-24 15,0 3 10-15,-3 0 5 0,-8 9-6 16,-10 0 0-16,-11 7-5 16,-14 8-1-16,-14 17-6 15,0-4 0-15,0 1-6 16,7-7-1-16,4-3-9 16,7-3 0-16,6-10-1 15,8-5 0-15,7-11-3 16,7 4 2-16,7-6-1 15,7-6-2-15,7-7-35 16,3-6-16-16,5-7-32 0,2-2-11 16,8-7-68-1</inkml:trace>
  <inkml:trace contextRef="#ctx0" brushRef="#br0" timeOffset="6009.455">11134 7786 252 0,'-21'-3'96'0,"13"0"-75"0,-2-3 23 0,10 3 7 16,-4 0-12-16,4-4-2 0,0 7-2 15,0 0 1-15,0 0-20 16,7 0 6-16,4 0 5 0,7 10 0 15,10 2 2-15,7 4-8 16,0 3-2-16,1 6-3 16,-1 9 0-16,4 10-2 15,-7 3-1-15,-1-3-5 16,-3 3-3-16,1-9-2 16,-5 0 0-16,1-17-2 15,0 5-1-15,-1-11 1 16,-6-5 1-16,0-4 1 15,-8-3 1-15,-3-3-2 16,-7-3-2-16,-7-3-35 16,0-1-14-16,-3 1-21 15,-1 0-10-15,4 0-20 0,0-4-10 16,0 1-33 0</inkml:trace>
  <inkml:trace contextRef="#ctx0" brushRef="#br0" timeOffset="6546.524">11063 7774 168 0,'4'-16'63'0,"3"7"-49"0,-4-7 16 16,1 7 3-16,-1-1 1 15,1-2 2-15,-4-1 0 16,0 4 3-16,0-1-22 15,0 4 6-15,0 6 4 0,-4 6-6 16,4 7 0-16,0 6 5 0,0 9 6 16,0 10-4-16,-3 15 0 15,3 22-2-15,0 13 1 16,3 9-9 0,1 29 0-16,-1 5-9 0,-3-2-1 15,-3 6 0 1,-1 3 0-16,1-16 0 0,-4-9 0 15,3-16-2-15,1-9-1 16,3-10-3-16,0-12 1 16,0-10-2-16,0-15-1 15,0-6 1-15,0-10-1 16,0-13-3-16,0-8 0 16,0-14-31-16,0-6-13 15,-4-6-42-15,1 4-19 16,3 2-70-1</inkml:trace>
  <inkml:trace contextRef="#ctx0" brushRef="#br0" timeOffset="7177.859">9158 10066 228 0,'-32'9'88'0,"22"-2"-69"0,-1-4 22 0,8-3 3 16,-1-3-7-16,4 3-2 16,0 0-4-16,0 0 0 15,7 0-17-15,4 3 10 0,3-3 5 16,11 9 0-16,13-6 1 0,19-3 0 15,10-12 1-15,7-1-5 16,35-12-2-16,22-6-2 16,24-4-2-1,32 4-4-15,11 3-2 0,10 15-6 16,-7-2-3-16,0 8 2 16,-25 1 0-16,-20 3-1 15,-5 0-1-15,-17 3-1 16,-17 0 2-16,-19 0-1 15,-16 0 0-15,-19 0-6 16,-10 0 1-16,-14 3 2 16,-11-3 1-16,-7 3 1 15,-7 0 2-15,-10 0-8 0,-4 0 0 16,-7 1-29-16,3-8-9 16,-3-2-33-16,4-3-11 15,3-4-24-15,0 1-10 16,-11 2-44-1</inkml:trace>
  <inkml:trace contextRef="#ctx0" brushRef="#br0" timeOffset="10376.136">6805 678 164 0,'4'-12'63'0,"-1"2"-49"0,-3 7 9 0,0-3 1 0,0 6 3 15,0-3 4-15,0-3-4 16,0-4-2-16,0 4-13 16,0 0 3-16,0-4 5 0,0 1 0 15,0-1 3-15,0-2-2 16,0 9-1-16,0-7-2 16,0 4 1-16,0 6 1 15,0 0 2-15,0 6 1 16,0-3 1-16,0 13-2 15,0 0-2-15,-3 21-4 0,-1 23 0 16,1 9 0 0,3 3 2-16,0 10-6 15,0 24 1-15,0 4-6 0,0-7 1 16,3-12-3-16,1 10 0 16,-1-14-1-16,1-21 0 15,-4-9-2-15,0-7-2 16,0-3 3-16,0-13 2 15,0 1-2-15,-4-16 0 16,1 6-10-16,-4-13-3 16,3 1-35-16,1-13-13 15,-1 0-30-15,4-16-12 16,7-12-72-16</inkml:trace>
  <inkml:trace contextRef="#ctx0" brushRef="#br0" timeOffset="11307.087">6777 565 192 0,'10'-9'74'0,"-6"0"-58"0,0 2 20 15,-4 4 7-15,0 3 0 16,0 0 2-16,-4 0-6 0,0 3 1 15,1 10-22-15,-4-1 9 0,-7 10 4 16,3-3-3-16,-6 9-2 16,-5 4-8-1,-6 5-1-15,-4 7-10 16,-13-3-2-16,-1 3-3 0,7-6-2 16,-7-1 1-1,7-2 1-15,11-4-1 0,3-12 2 16,11-3-4-16,11-16-2 15,10-10 4-15,7-21 1 16,11-23 0-16,3-5 1 16,3 2 0-16,1 1 3 15,0 3-1-15,0 3 2 16,-4 3 2-16,0 9 2 16,4 3-3-16,-4 10 0 15,11 0 1-15,10 13 2 0,-3 12-1 16,7 12 1-16,-3 7 0 15,-5 12 3-15,-2 4-3 16,-8 9-1 0,-7 15-4-16,-7 7-1 0,-3-6-6 15,0-7 1-15,-4-9 0 16,0-6 2-16,-4-4-3 16,1-9 0-16,0-3-15 15,-1-6-6-15,1-1-47 16,-1-2-19-16,4-4-123 15</inkml:trace>
  <inkml:trace contextRef="#ctx0" brushRef="#br0" timeOffset="11819.16">7451 1105 364 0,'-7'0'137'0,"3"0"-106"0,4 3 13 16,0-3-2-16,7 0-9 16,4 0 1-16,6 0-2 15,8 0 2-15,7 6-18 16,7-6 0-16,10-6 0 0,15 3-4 15,6 3 1-15,1 0-6 16,-4 0 1-16,-7 0-5 16,-7 0 0-16,-8 0-1 15,-2 0-2-15,-4-7 3 16,-8 4 0-16,-6-6-4 0,-7 3 1 16,-8 6-9-16,-3-7-2 15,-7 7-34-15,-3 0-13 16,3 0-25-16,-4 7-11 15,1-7-81 1</inkml:trace>
  <inkml:trace contextRef="#ctx0" brushRef="#br0" timeOffset="12223.634">7765 738 248 0,'-36'-19'93'0,"29"10"-72"0,4 2 27 16,3 7 9-16,0-6-6 16,0 3 0-16,0 3-4 15,0 0-2-15,7 3-25 16,7 3 8-16,7 4 5 0,11 5-4 16,10 4-2-16,11-3-7 15,0-7 0-15,3 1-7 16,4-4-3-16,4 3-3 15,3 4 0-15,-4 3 0 16,-6 2 3-16,-11 8-3 16,-11-1 1-16,-10-3-3 15,-15 12 2-15,-13 1-4 0,-15 2 0 16,-10 1-1-16,-7 18 1 16,-1 1-2-16,1-1-1 15,7-3-4-15,7-6 0 16,3-6-16-16,4-3-4 15,7-10-41-15,3-9-15 16,4-3-58-16,11-16-25 16,3-10 1-1</inkml:trace>
  <inkml:trace contextRef="#ctx0" brushRef="#br0" timeOffset="12672.758">9155 666 332 0,'3'-19'123'0,"1"10"-95"0,3-7 27 0,-4 10 7 16,4-4-9-16,0 1-1 16,0-1-7-16,0 10-4 15,1 0-22-15,-1 10 2 0,-4 12 0 16,-3 25-7-16,-3 25-3 15,-1 6-2-15,-3-6-1 16,0 16-4-16,0 9-3 16,3-3-3-16,4-9 1 15,0-10 1-15,0-6 2 16,0-18-14-16,0-4-5 16,0-16-40-16,-3-6-17 15,-1-12-28-15,1-7-10 16,-1-16-60-1</inkml:trace>
  <inkml:trace contextRef="#ctx0" brushRef="#br0" timeOffset="12942.854">8841 964 312 0,'-32'9'118'0,"28"-6"-92"0,4 7 28 15,4-4 8-15,6 0 2 16,12 4 6-16,6 2-14 15,11 1-7-15,3-4-27 16,7 10 0-16,15-10 1 0,17-6-6 0,7 4-2 16,-7-1-8-1,-3-6-5-15,0 0-1 16,-8 0-1-16,-10 0 2 0,-14 0 1 16,-7 0-10-16,-11 0-5 15,-10-6-32-15,-8 6-13 16,-10 0-66-16,-3-10-26 15,-8 1-37 1</inkml:trace>
  <inkml:trace contextRef="#ctx0" brushRef="#br0" timeOffset="13553.421">6960 2698 260 0,'-7'-32'96'0,"4"23"-75"0,-1-4 21 16,4 7 6-16,0 3-6 15,0-3 0-15</inkml:trace>
  <inkml:trace contextRef="#ctx0" brushRef="#br0" timeOffset="13782.608">6950 2638 607 0,'7'25'45'0,"0"19"-4"0,0 16-12 0,3-1-4 15,-2 20-8-15,2 18-2 16,1-3-7-16,-1 0 0 16,4-10-3-16,-10-11 0 15,7-1 1-15,-1-3 1 16,1-10-6-16,-4-9 0 15,0-6 1-15,-4-9 1 16,1-7-1-16,-4-3 1 16,-4-12-2-16,-3 2-1 15,-3-5-4-15,-1-7-2 16,-3-3-37-16,3-3-14 16,-3-13-31-16,4-3-10 15,-1 7-75 1</inkml:trace>
  <inkml:trace contextRef="#ctx0" brushRef="#br0" timeOffset="14248.814">6713 3315 292 0,'-14'-25'110'0,"14"13"-86"0,-3-1 20 16,3 7 5-16,0-4-14 16,0 1 0-16,3 6-3 0,1 3 2 15,3 9-18-15,7 13 6 0,4 10 5 16,13 5-4 0,-2 7-1-16,9 6-6 0,5 10 0 15,-1 12-7-15,-3-9-3 16,-7-4-1-16,-1-12-1 15,-13-9 0-15,0-7 2 16,-4-6-1-16,-4-6 2 16,1-6-4-16,-4-4-2 15,0-3 2-15,-3-2 2 16,3-8-2-16,0-5-2 16,0-4 0-16,0-15-1 15,3-6-3-15,-3-4 0 16,4-3 2-16,3 1 2 15,0-4-2-15,4 6-2 16,-4 7-3-16,-3 6 1 16,-4 3-57-16,0 3-25 15,0 9-51-15,10-2-21 16,-6-1 10-16</inkml:trace>
  <inkml:trace contextRef="#ctx0" brushRef="#br0" timeOffset="15136.526">8601 3121 132 0,'0'0'49'0,"0"-6"-38"0,0 6-5 0,0 0-4 16,3-4-2-16,1-2 0 15,-4 6 0-15,3-3 0 16,4-3 6-16,-3 3 4 16,-1-4 23-16,1 4 13 15,-1-3-3-15,1 6-4 16,0-3-21-16,-4 3 4 0,0-3 5 16,0 3-4-16,0 0-1 15,0 0-1-15,0 0-1 16,0-3 0-16,0 3 2 15,0-4 8-15,-4-2 3 16,-3 3 5-16,-4-6 1 16,-6 5-8-16,-11 1-2 15,-15 3-12-15,-6 3-3 16,-8 1-10-16,1 5-3 0,-4 0-1 16,0 1 2-16,-7-1-1 15,0 1-1-15,7-1 1 16,3-6-1-16,8 7 0 15,7-10 2-15,6 0-1 16,8 0-1-16,11-10-4 16,6 1 0-16,8-1-20 15,3 1-7-15,7 6-44 16,3 0-16-16,1 6-94 16</inkml:trace>
  <inkml:trace contextRef="#ctx0" brushRef="#br0" timeOffset="15630.999">8047 2600 268 0,'0'-9'101'0,"3"9"-78"0,1 0 22 0,-4 0 4 0,0 0-2 16,0 0 2-16,-4 3-5 16,1 3-1-16,-8 4-23 15,-3 2 6-15,-11 10 4 0,-6-3-12 16,-8 9-2-16,-3 10-6 15,3 0 1-15,4-1-4 16,6 4 1-16,5 3-7 16,2-10-1-16,8 1 0 15,4-4 2-15,3 7-1 16,7-1-1-16,3-5 1 16,4 5 1-16,4 7 3 15,6-9 2-15,8 2-3 0,7 1-1 16,10-7-1-16,4-6-2 15,4-3 3-15,-5-6 0 16,1 0-1-16,-10-4-2 16,-1-2-10-16,-3 2-6 15,-4-9-58-15,-4 4-24 16,1-17-109 0</inkml:trace>
  <inkml:trace contextRef="#ctx0" brushRef="#br0" timeOffset="16607.378">9416 3049 256 0,'-32'-7'96'0,"21"4"-75"0,-6 3 17 0,10-3 1 0,-4 0-6 16,0 0 3-16,1 0 0 15,3 3-1-15,0 0-18 16,3-3 3-16,4 3 1 0,11-3 6 16,10 3 4-16,11-7-9 15,7 4 0-15,3 3-4 16,4 0 0-16,7 0-3 16,7 0-1-1,3 0-6-15,-3 3-3 0,-11 4 2 16,-6-7 2-16,-11 0 2 15,-8 0 1-15,-13 0 0 0,-11 0 0 16,-18 0-4-16,-14 0-3 16,-10 3-5-16,-7 0 0 15,-4 0-2-15,-11 0 0 16,-3 0 4-16,0 0 1 16,7 0-4-16,11 1 1 15,7-1-2-15,10 3 0 16,7-6 0-16,11 0 0 15,10 0-3-15,15 0 1 16,14 0 2-16,14 0 1 16,6 0-2-16,5 0 2 15,-1-6 1-15,4 3 0 16,-3-1 2-16,-8 4 3 16,-10-3 0-16,-25 0 4 15,-14 3-1-15,-8 3-1 16,-6 0 0-16,-7 1-20 15,0-1-5-15,3 3-38 16,8-6-14-16,9 0-61 16,8 3-24-16,15-3-17 15</inkml:trace>
  <inkml:trace contextRef="#ctx0" brushRef="#br0" timeOffset="19037.316">9363 8395 204 0,'-11'-25'77'0,"11"22"-60"0,0-4 17 0,0 1 6 0,4 0-1 16,-1-1 4-16,1 1 0 16,3-3 1-16,0-1-24 15,-4 4 15-15,1 0 5 0,-4 6 2 16,7 3-1-16,-4 10-5 16,1 12-2-16,0 28-11 15,-4 16-3-15,0 3-10 16,0-3-2-16,0 6 0 15,0 7 0-15,0-1-7 16,0-9 0-16,3-12-1 16,-3-13 0-16,0-3 0 15,0-13 2-15,0-6-8 0,-3-9-3 16,-5 0-31-16,-2-13-13 16,-4-3-28-16,0-10-12 15,-7-5-34-15,3-10-15 16</inkml:trace>
  <inkml:trace contextRef="#ctx0" brushRef="#br0" timeOffset="19369.377">8971 8774 308 0,'-10'6'115'0,"10"-12"-89"0,0 3 16 0,3-3 4 0,4 3 1 15,4-4 4 1,-1-2-10-16,4 0-3 0,8-1-21 16,-1 1 3-16,7 2 3 0,7 4-6 15,15-3 1-15,13-3-2 16,4-4-1-16,0-3-5 16,-3 1-2-16,-1 2-4 15,4 4-1-15,-3 3 1 16,-8 6 0-16,-10 0-2 15,-14 3 1-15,-8 0 0 16,-9 0 1-16,-12-3-38 16,-3-3-14-16,-3-7-42 15,-4-5-18-15,3-1-86 16</inkml:trace>
  <inkml:trace contextRef="#ctx0" brushRef="#br0" timeOffset="21830.499">23523 11489 220 0,'-3'-6'82'0,"3"6"-64"0,0-3 24 0,0 3 8 16,0-6-8-16,-4 3 0 15,1-4-7-15,-1 1 1 16,1 3-20-16,-1 0 4 0,1 0 3 16,-1 0 1-16,0 3 1 15,4 0-6-15,18-10 1 16,21-5 0-16,28-4 0 16,7 0-7-16,18-6-3 15,17 6-3-15,-3 13 0 16,-11 3-6-16,-14 3-1 15,-10 3 0-15,-11 3 0 16,-14 3 11-16,-11 1 5 0,-10-1 3 16,-15 10 1-16,-6-6-5 15,-11-1-1-15,-11-6-6 16,-24 1 0-16,-29-1-5 16,-10 0 0-16,-18 0-1 15,-24 4-2-15,-1-4 3 16,4 0 0-16,11-6-1 15,14 7 1-15,21-7 0 16,21 0 3-16,28-7-3 16,25-5-2-16,25-7-5 15,28-6-2-15,28 3 3 16,4 9 1-16,-1 4 2 16,4 3 0-16,4 12 0 15,-11-3 2-15,-7 7 1 16,-14 2 1-16,-10-2 0 0,-11-4 0 15,-8 0-2-15,-17-12 5 16,-17-4 1 0,-22-2-5-16,-21 2 1 15,-7 4-2-15,-10-3-2 16,-8 9-2-16,8 6 1 16,17-3-1-16,35-3-6 15,22 0 2 1,17 0-30-16,25-9-11 15,18-1-71-15,-1 17-31 16,1 5-54 0</inkml:trace>
  <inkml:trace contextRef="#ctx0" brushRef="#br0" timeOffset="22474.558">24539 11458 272 0,'-60'-22'101'0,"50"16"-78"0,-4 0 22 0,10 3 6 15,4-4-16-15,0 1-5 16,7 0 0-16,0-4 3 16,7 1-18-16,4-1 9 0,10 4 6 15,14 3 4-15,11 6 4 16,11 3-12-16,13-2-4 15,22 2-8-15,7 0-4 16,-11-3-8-16,-3-3-1 16,-7-3 1-16,-15 0 1 15,-17 0 7-15,-14-3 4 16,-21 6 1-16,-18 0 4 16,-14 0-9-16,-15 0-1 15,-27 0-7-15,-29 0-2 16,-10 6 0-16,-25-3 0 0,-3 3 2 15,13 1 1-15,22-1-1 16,17-3 1-16,19 0-7 16,16 0 1-16,19 0-1 15,17-3 2-15,31-3 1 16,26 0 3-16,10-3-1 16,14 0-1-16,18-1-2 15,-4 7 1-15,-10 3 1 16,-11 1 0-16,-18-1-7 15,-13 0 0-15,-12-3-52 0,-3 0-21 16,1 3-111 0,10 0-89-16,3-3 107 15</inkml:trace>
  <inkml:trace contextRef="#ctx0" brushRef="#br0" timeOffset="22940.865">25841 11383 348 0,'-71'-16'132'0,"29"7"-103"0,-25 6 12 16,42 3-1-16,1 0-11 15,6 0 0-15,4 0-7 16,10-7-4-16,11 7-10 16,15-9 4-16,9 9 3 0,8-3 2 15,7 3 1-15,7 0 0 16,14 3 0-16,7 3 2 16,-3 7 0-16,-11 2-5 15,-11 1 1-15,-10-3-5 16,-15-4 1-16,-13-3-1 15,-22-2 3-15,-20-8-7 16,-19-2-4-16,-6 3 0 0,-15-3 0 16,-6 6-1-16,3 3 1 15,10 6-4-15,15 1 0 16,17 2-1-16,21 1 0 16,22-4 0-16,10-3-2 15,11-6-28-15,3-6-12 16,0-6-72-16,4 2-32 15,0 4-51 1</inkml:trace>
  <inkml:trace contextRef="#ctx0" brushRef="#br0" timeOffset="24111.347">9592 10546 280 0,'-14'-16'104'0,"10"10"-81"0,1-1 20 0,3 7 3 15,0-3-9-15,0 0 1 16,0 0-7-16,0 0 1 15,0-3-18-15,7-7 7 0,4-6 3 16,13-6 1-16,22-3 0 16,21 0-6-16,7 3 1 15,0 6-2-15,11 3-2 16,-7 16-2-16,-11 0-1 16,-15 16 1-16,-16 6 4 15,-19 15-4-15,-17 4 0 16,-17 6-8-16,-8-3-2 15,-7-3 0-15,-10 0 2 0,-7-4-5 16,-4 1-1-16,3-7 0 16,8 4 0-16,14-10-3 15,17 0 0-15,15-3-1 16,17-3 3-16,14 0 0 16,7-7 1-16,8-3 0 15,13 4 0-15,4 9 0 16,0 0 0-16,-10 12 0 15,-11-2 2-15,-11 2 3 16,-14 1 2-16,-10-1-1 16,-11 4 1-16,-11-4-2 15,-10-5 2-15,-14 8-2 0,-8-5 0 16,-6-1-3 0,-7 0-2-16,-19 1 1 15,-13 8-1-15,-3-8 0 0,9-7 0 16,8-10-5-16,11-2 1 15,13-7-20-15,12-6-7 16,13-9-33-16,11-10-13 16,10-6-35-16,11 0-12 15,7 3-53 1</inkml:trace>
  <inkml:trace contextRef="#ctx0" brushRef="#br0" timeOffset="24700.44">9123 10602 224 0,'-4'-19'85'0,"4"13"-66"0,0-3 16 0,0 9 4 15,4-10-4-15,-4 10 4 0,3 0 3 16,4 0 3-16,0 0-24 15,1 10 8-15,2 8 4 16,1 1 0-16,-1 13 3 0,1-1-7 16,-4 10-3-16,0 9-14 15,-3 6-5-15,-1 1-3 16,1-7 0-16,-1-9-2 16,4-13-2-16,0 0-6 15,-3-9-1-15,-1-6-41 16,-6-7-16-16,-4-6-40 15,-4 0-15-15,1-6-35 16</inkml:trace>
  <inkml:trace contextRef="#ctx0" brushRef="#br0" timeOffset="24922.101">8936 10812 364 0,'10'-6'134'0,"5"0"-104"0,6 3 20 0,-11 3 2 15,4 0-7-15,4 0 3 16,3 0-10-16,0-4-3 16,4 1-19-16,7-3-10 0,7 0-2 15,7-1-3-15,6 1 2 16,1-3-4-16,0-1 0 16,-7 4-41-16,-4-3-17 0,-3 6-54 15,11 3-21-15,-4 3-33 31</inkml:trace>
  <inkml:trace contextRef="#ctx0" brushRef="#br0" timeOffset="25372.424">10672 10677 316 0,'-29'7'118'0,"26"-7"-92"0,-1 0 28 0,4 0 8 15,0 0-9-15,0 0-1 16,0 0-3-16,7 0 1 16,7 0-27-16,8 0 2 0,9 0 0 15,8 0-9-15,3 0-4 16,1 0-5-16,-1 0-2 15,-3 3-3-15,-4 0-2 16,-3 0 1-16,-4-3-1 16,-7 6-20-16,-3-3-7 0,-4-3-57 15,-3 0-22-15,3-9-105 16</inkml:trace>
  <inkml:trace contextRef="#ctx0" brushRef="#br0" timeOffset="25657.005">10950 10354 352 0,'-39'-9'132'0,"36"15"-103"0,-1 7 25 0,11-7 6 15,0 10-13-15,8-4 0 16,2 1-3-16,4-1 0 16,8-2-24-16,2-1 4 0,8 1 3 15,4 8-9-15,-5 11-2 16,-6 5-3-16,-4 1 1 15,-17 9-7-15,-11 3-2 16,-11 6-3-16,-3 16-2 16,-7-6 1-16,7-10-1 15,3-9-7-15,4-13-3 16,4 0-34-16,3-12-14 16,3-6-65-16,11-7-28 15,0-9-45 1</inkml:trace>
  <inkml:trace contextRef="#ctx0" brushRef="#br0" timeOffset="26336.442">11709 12621 260 0,'-14'-47'96'0,"17"16"-75"0,4-19 32 16,0 31 8-16,0 0-7 15,0 4 29 1,4 15-16-16,-4 12-35 15,4 13 6-15,-1 10 0 0,1 9-9 16,-4 18-5-16,0 29-7 16,3 0-1-16,1 0-9 15,0 9-2-15,-1 10-3 16,4-10 1-16,0-9-2 16,1-12 2-16,-5-10 0 15,1-16 1-15,-4-9-13 0,-7-10-7 16,-4-8-49-16,-3-8-20 15,-7-5-60-15,-4-1-25 16,-6 1 8 0</inkml:trace>
  <inkml:trace contextRef="#ctx0" brushRef="#br0" timeOffset="26620.268">10982 13960 368 0,'-39'32'137'0,"43"-26"-106"0,10 0 19 0,0-6 2 0,4 0-7 15,20 0 0-15,22-6-5 16,25-10-2-16,10-9-21 16,32-9-1-16,14-1 0 0,15-2-4 15,9 2-2-15,-9 13-3 16,-8 3-2-16,-11 7-3 15,-17 2-2-15,-17 4-6 16,-26 3-1-16,-13 3-30 16,-18 0-11-16,-11 0-32 15,-14 3-15-15,-14 10-99 16</inkml:trace>
  <inkml:trace contextRef="#ctx0" brushRef="#br0" timeOffset="27129.048">11472 14217 412 0,'-21'13'154'0,"28"-16"-120"0,7-7 15 0,-3 1-3 16,10-7-4-16,21-6 2 0,22-6-5 15,14-3-1-15,-4 6-21 16,0 6-1-16,-4 6 0 16,-6 7-4-16,-15 3 1 0,-17 6-4 15,-18 6 2-15,-14 1-4 16,-11 9 1-16,-6 3-5 16,-4 6-2-16,-4-3 0 15,-3 6 1-15,7 4-3 16,3 6-2-16,7-1-1 15,11-2 0-15,11 0 0 16,7-4 0-16,6 1 3 16,19-4 0-16,9 0 1 15,5 1 2-15,-4-1 1 16,-11 7 1-16,-10 2 0 0,-11 7 2 16,-14 4-1-16,-14-1 0 15,-18-6-1 1,-13-1 0-16,-5-5-5 15,-6-3 1-15,-11-7 0 0,-11-3 0 16,-10-3-5-16,0-6 1 16,7-4-20-16,7-3-9 15,7-5-43-15,0 2-18 16,7-3-138 0</inkml:trace>
  <inkml:trace contextRef="#ctx0" brushRef="#br0" timeOffset="27925.963">8858 14484 288 0,'14'59'107'0,"-14"-59"-83"0,14 26 24 0,-10-26 6 15,0 9 1-15,-1 0 3 16,-3 1-5-16,0-1-3 16,0 4-27-16,0-7 2 0,0-3-1 15,0 0-8-15,0-15-2 16,0-1-4-16,11-24-1 15,-1 8-1-15,11-49 0 16,11-38-2-16,0-28-1 16,3-4-3-16,8 4 1 15,2 3-4-15,-2 22-2 0,-8 25-1 16,-3 31 3-16,-8 29 0 16,-6 30 1-16,-4 26 0 15,-7 13 0-15,-7 15 0 16,0 25 2-16,-3 10-1 15,-1-4-1-15,1-5 1 16,-1-4-1-16,4-3 0 16,7-3 0-16,7-10-3 15,11-18 0-15,10-19 2 16,4-26 2-16,7-15 2 16,10-15 1-16,11-20-5 15,7 7 1-15,-6 6-2 16,-16 19 0-16,-9 19 2 15,-15 22 0-15,-14 15 2 0,-14 16 1 16,-10 28-1-16,-8 13 1 16,0-7-4-16,1-5 0 15,2-7-4-15,5-7-1 16,6-11-19-16,4-11-7 16,7-11-36-16,8-11-14 15,2-8-41-15,4-1-15 16</inkml:trace>
  <inkml:trace contextRef="#ctx0" brushRef="#br0" timeOffset="28188.825">10051 13854 436 0,'-29'31'162'0,"26"-25"-126"0,6-3 7 16,4-3-5-16,4-3-14 15,7-3-2-15,10-7-8 16,11-2-4-16,3-4-5 16,4-3-4-16,-4 9 0 0,-6 4-21 0,-8 9-9 15,-11 9-67-15,-6 13-29 16,-15 7-53-1</inkml:trace>
  <inkml:trace contextRef="#ctx0" brushRef="#br0" timeOffset="28366.603">10075 14264 392 0,'7'16'145'0,"8"-25"-112"0,20-10 10 0,-7 6-2 15,18-5-12-15,10-4-2 16,1-4-13-16,-1 1-4 15,-6 3-6-15,-5 0-3 0,-6 10 2 16,-7 3-35-16,-4 2-16 16,-3-2-33-16,-7 9-14 15,3-3-64 1</inkml:trace>
  <inkml:trace contextRef="#ctx0" brushRef="#br0" timeOffset="29395.397">8615 12477 296 0,'-32'-78'110'0,"25"46"-86"0,0-2 9 0,7 21 0 15,0 1-8-15,0 6 3 16,0 15-1-16,0 25 1 15,0 20-15-15,0 21 8 0,-4 32 2 16,1 34 0-16,-4 56-2 16,-4 51-9-16,-3 40-5 15,-11 29-2-15,-3-41-1 16,7-69 0-16,-28 107 2 16,13-92-3-16,5 57 0 15,10-78 5-15,21-13 3 0,0-47-6 16,42-28-3-16,-7-31-1 15,32-32 1-15,-14-10 1 16,42-21 1-16,-14-3-2 16,29-16-2-16,-22 0 1 15,60-25 1-15,-31 6 1 16,115-31 3-16,-62 12 1 16,168-15 3-16,-94 15-1 15,169-12 2-15,-131 13-4 16,127 2-2-16,-130 10-2 15,77-6 0-15,36-7-2 16,-89 0-1-16,-67 7 1 16,-35-3 1-16,-28 5-1 15,-28 4-1-15,-7-3-2 0,-36 3 1 16,-25 3 3 0,-24-3 1-16,-14 0-1 0,-14-3-2 15,-11-7 1-15,-10-12 1 16,-12-34-3-16,-9-29 0 15,-11-31 1-15,-15-47 0 16,-3-57 0-16,1-34 0 16,2-31-3-16,1-26 0 15,0-18-5-15,-8 46 0 16,-10 7-1-16,-7 57 3 16,0 37 4-16,4 34 1 0,6 48 3 15,8 34 1-15,3 28-1 16,7 19 1-16,7 13-4 15,4 9 0-15,7 7 1 16,-4 2 2-16,-3 0 1 16,-11 1 1-1,-21 2 0-15,-17 4 0 0,-40-3-5 16,-52 18 1-16,-60 26 0 16,-39 21 0-16,-39 16 0 15,-43 16 2-15,-31 28-6 16,-10 19 1-16,10-10 1 15,24-2 1-15,26-7-2 16,38-19 2-16,32-22-6 16,56-25-3-16,47-18-32 0,34-17-15 15,18-21-155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1:39:48.16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9850 7752 212 0,'-11'-9'79'0,"11"9"-61"0,-7-10 4 0,7 10-4 15,0-9-7-15,0 9-1 16,0-10 5-16,0 4 2 15,-4-10-8-15,1 4 10 0,-4-10 4 16,0-9 4-16,-4 2 1 16,4 4 0-16,0 3 0 0,0 3-4 15,0 4-1-15,3-1-1 16,1 4-2-16,3-4-4 16,0 7 0-16,3 5-5 15,4 4 1-15,8 10 8 16,2 12 5-16,-3 3-5 15,22 34 1-15,-8-12-10 16,25 47-2-16,-14-18 4 16,38 27 1-16,-17-21-1 15,21 24 0-15,-17-21-5 16,10 18 0-16,-18-21-3 16,11 3 0-16,-14-20-1 15,0-2 2-15,-10-13-3 0,-8-9-2 16,-3 0 2-16,-8-13 0 15,-3-3-1-15,-6-6-2 16,-1-6 3-16,-11-4 0 16,1 4-12-16,-8-7-4 15,1-3-36-15,-4-3-15 16,3 0-49-16,1-9-20 16,3 2-51-1</inkml:trace>
  <inkml:trace contextRef="#ctx0" brushRef="#br0" timeOffset="376.989">10982 7316 348 0,'-11'-50'129'0,"8"25"-100"0,3-3 26 16,0 18 6-16,0 7-18 15,0 3-4-15,0 13-4 16,0 15 3-16,0 13-21 16,0 25 2-16,-4 40-1 0,-3 16-4 15,4 13 2-15,-1-28-7 16,-6 115-1-16,3-55-4 16,-11 115-1-16,4-78 1 15,-7 75 0-15,7-82-2 0,-1 35-2 16,5-59-2-16,-1 2 1 15,4-46 3 1,0-23 3-16,4-24-9 0,3-29-4 16,0-12-16-16,3-28-7 15,1 2-26-15,6-21-11 16,-3-3-44-16,7-29-16 16,-3 3-33-1</inkml:trace>
  <inkml:trace contextRef="#ctx0" brushRef="#br0" timeOffset="736.564">11451 8106 344 0,'-46'13'129'0,"46"-13"-100"0,-38 28 22 16,34-28 5-16,-7 9-12 16,1-2-2-16,3-1-8 15,0-3-4-15,10-3-16 16,1 0 4-16,17-16 3 0,14-21-5 16,8 2 1-16,9-2-6 15,8 2-1-15,7 13-4 0,-3 7-1 16,-4 5-3-16,-7 7-2 15,-7 3 3-15,-7 3 0 16,-4 3-26-16,-3 1-11 16,-8-1-38-16,-3 13-17 15,-10 0-30-15,-4 12-11 16,-7 0-18 0</inkml:trace>
  <inkml:trace contextRef="#ctx0" brushRef="#br0" timeOffset="977.25">11402 8815 420 0,'-11'9'156'0,"11"-9"-121"0,14 3 14 0,-14-3 0 16,14-3-10-16,-3 0-1 0,10-6-10 16,-3-1-5-16,28-18-13 15,-8 9-4-15,26-15 0 0,17-13-5 16,-14 3-1-16,-7 13 2 15,0-1 1-15,-7 4-15 16,-4 3-6-16,-3 6-42 16,-3 7-16-16,-5-1-60 15,-6 7-26-15,-11 3 9 16</inkml:trace>
  <inkml:trace contextRef="#ctx0" brushRef="#br0" timeOffset="1350.357">12404 7322 428 0,'-4'-15'162'0,"4"12"-126"0,-3 6 3 0,3 0-6 15,-4 6-7-15,-3 7 4 16,-4 6-5-16,1 25-3 16,-1 13-12-16,4 12-2 0,4-3-1 15,3-4-1-15,7-2 1 0,7 3-4 16,4-10-2-16,-1-15 4 16,8-3 1-1,14-16-2-15,3-10-1 16,11-9-1-16,0-9 1 15,0-3 0-15,-4-1 1 0,-7-2-2 16,-6 2-2-16,-8 1-39 16,0 0-19-16,-7-1-34 15,1 1-15-15,-1-10-80 16</inkml:trace>
  <inkml:trace contextRef="#ctx0" brushRef="#br0" timeOffset="1651.428">12926 7257 364 0,'-14'-44'134'0,"14"19"-104"0,-4-7 23 0,4 20 3 15,0-7-1-15,0 9 3 16,0 1-18-16,0 0-7 16,4 37-10-16,-1 16-5 15,1 18-6-15,3 36 0 16,0 24-5-16,3 25 1 15,8 16-5-15,3 4 0 16,7 14-1-16,1-49 1 16,-8-32-4-16,11 32 0 15,-8-28-1-15,5 18 0 16,-8-28-18-16,0 0-7 16,-4-22-39-16,-6-15-17 0,0-4-72 15,-15-22-30 1,1-3 33-16</inkml:trace>
  <inkml:trace contextRef="#ctx0" brushRef="#br0" timeOffset="2701.883">9260 7112 220 0,'25'-131'82'0,"-14"102"-64"0,-1-5 0 0,-3 18-3 15,-3-3 15-15,-1 1 13 16,-3 8 2-16,0 1 3 16,4 9-14-16,-1 16-3 0,1 18 2 15,3 41 1-15,0 32 4 16,7 72 1-1,11 90-17-15,7 13-5 16,-8-78-9-16,29 213-3 0,-17-135 9 16,38 114 2-16,-21-127-5 15,28 73-4-15,-21-104-2 16,7 22 1-16,-18-65-3 16,4-32-2-16,-14-38 0 15,3-27-1-15,-7-23 2 16,15-25 1-16,-11-9-4 15,24-41-1-15,-10 6 1 16,49-47 0-16,-21 10 1 0,71-32 2 16,-35 16-1-16,108-56 2 15,-59 24 2-15,127-40 2 16,-88 34 1-16,119-56 2 16,-98 44-1-1,127-28 2-15,-110 37-2 0,64-31 0 16,-88 34-3-16,10 7-1 15,-60 15-6-15,-17 13-1 16,-39 12 3-16,-25 7 1 16,-17 6 2-16,-22 3 2 15,-10 12-3-15,-14-2 0 16,-4-4-1-16,-14-3-2 16,-4 4 1-16,-13-29-1 15,-1 6 0-15,-21-59 0 0,-35-116 0 16,4-13 2-16,3-40-6 15,0-32 1-15,-7-13 1 16,-7-18 1-16,0-22-6 16,-4 22-3-16,22 31 3 15,10 56 2-15,11 35 0 16,10 47 1-16,4 41 3 16,3 38 2-16,0 21-2 15,4 29 0-15,-3 12-1 16,-1 10-2-16,-7 9 3 15,-17 9 2-15,-25 13 2 16,-21 16 1-16,-32 6-2 16,-49 9-2-16,-47 25 1 15,-38 38-1-15,-42 16 0 0,-39 15 0 16,-7 23-3-16,10-17 2 16,0 10-1-16,18-9 0 15,36-32 0-15,38-28-2 16,25-25-8-16,45-15-5 15,47-20-18-15,31-9-7 16,32-9-66-16,32 0-28 16,21-10-48-1</inkml:trace>
  <inkml:trace contextRef="#ctx0" brushRef="#br0" timeOffset="18946.547">10986 13553 228 0,'-15'-7'85'0,"15"7"-66"0,-3 0 12 0,3 0 1 0,0 0-2 16,0 7 2-16,3 11-2 16,1-2-1-16,-1 15-16 15,-3-5 8-15,4 17 2 0,-4-5 4 16,0 3 3-16,0-10-3 15,-7-3-2-15,3-6-7 16,-6-31-3-16,3-4-7 16,0-24 0-16,0 2-1 15,3-56 1 1,1 19-4-16,3-56-3 0,0 24 0 16,7-56-1-16,-4 35 0 15,11-48 2-15,7-5-3 16,-3 37 0-16,0 40 1 15,-1 29 0-15,1 35 0 0,0 37 2 16,-1 43 1-16,-3 1 1 16,1-9-2-16,6 56-2 15,-4-16 3-15,4 19 0 16,1-19-4-16,2 16-1 16,-6-19 1-16,10 1 2 15,-7-17-2-15,11-25 0 16,-4-6 1-16,15-40 2 15,-8-4-1-15,25-44 2 16,21-21-2-16,-10 15-1 16,-11 18-2-16,-7 23 1 15,-11 34 5-15,-17 29 5 16,-4-7-5-16,-4 66 0 16,-3-22-2-16,-6 44 1 15,-1-28-4-15,3 38 0 16,-3-29-10-16,7-9-3 0,7 2-33 15,1-36-14-15,-8-10-37 16,18-35-13-16,13-9-42 16</inkml:trace>
  <inkml:trace contextRef="#ctx0" brushRef="#br0" timeOffset="19296.564">12337 12910 344 0,'-29'9'129'0,"29"-9"-100"0,7 0 13 0,-7 0 2 16,11-9-10-16,10-1 1 15,4-8-9-15,7-1-2 16,17-6-13-16,15 0-2 0,10 3-2 16,0 3-3-16,-7 3-3 0,-7 13-11 15,-7 3-4-15,-11 9-50 16,-10 10-23-16,-4 13-92 15</inkml:trace>
  <inkml:trace contextRef="#ctx0" brushRef="#br0" timeOffset="19489.255">12474 13481 380 0,'-21'31'143'0,"21"-31"-112"0,18 3 12 0,-15-3-2 16,25-13-10-16,-3 4-1 15,39-32-10-15,20-15-2 16,-3 3-11 0,-3 12-4-16,-4 6 0 0,-7 13-15 0,-7 7-5 15,-3 2-48 1,-1 4-21-16,0-4-94 16</inkml:trace>
  <inkml:trace contextRef="#ctx0" brushRef="#br0" timeOffset="19980.372">13988 12292 332 0,'-32'-19'126'0,"25"16"-98"0,-4-3 12 0,8 3-2 0,-4-3-15 16,0 6 0-16,-4 6 3 16,-7-3 6-16,-3 22-17 15,-7 22-2-15,-4 16 1 0,4 15-2 16,3 41 3-16,8 13 5 16,10 9 4-16,14 13-1 15,10-51-2-15,-3-21-7 16,29-4-4-16,-8-9-3 15,53-12-2-15,-17-10-3 0,35-25 1 16,-25-7-2-16,25-37 2 16,-22 7 0-16,-3-45 1 15,4-34 4-15,-21-6 5 16,-26-13-5-16,-27-3-2 16,-32-10 1-1,-32-12 2-15,-18 13-9 0,-34 25-2 16,-15 27 3-16,0 30 1 15,-7 27-5-15,3 28 0 16,22 17-8-16,24 2-3 16,18-3-43-16,29 0-18 15,20-6-58-15,18-12-23 16,0-13-17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10.png"/><Relationship Id="rId7" Type="http://schemas.openxmlformats.org/officeDocument/2006/relationships/image" Target="../media/image100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11" Type="http://schemas.openxmlformats.org/officeDocument/2006/relationships/image" Target="../media/image50.png"/><Relationship Id="rId5" Type="http://schemas.openxmlformats.org/officeDocument/2006/relationships/image" Target="../media/image13.png"/><Relationship Id="rId10" Type="http://schemas.openxmlformats.org/officeDocument/2006/relationships/customXml" Target="../ink/ink6.xml"/><Relationship Id="rId4" Type="http://schemas.openxmlformats.org/officeDocument/2006/relationships/image" Target="../media/image11.png"/><Relationship Id="rId9" Type="http://schemas.openxmlformats.org/officeDocument/2006/relationships/image" Target="../media/image1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3" Type="http://schemas.openxmlformats.org/officeDocument/2006/relationships/image" Target="../media/image10.png"/><Relationship Id="rId7" Type="http://schemas.openxmlformats.org/officeDocument/2006/relationships/image" Target="../media/image110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.xml"/><Relationship Id="rId5" Type="http://schemas.openxmlformats.org/officeDocument/2006/relationships/image" Target="../media/image100.png"/><Relationship Id="rId4" Type="http://schemas.openxmlformats.org/officeDocument/2006/relationships/customXml" Target="../ink/ink7.xml"/><Relationship Id="rId9" Type="http://schemas.openxmlformats.org/officeDocument/2006/relationships/image" Target="../media/image6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10.png"/><Relationship Id="rId7" Type="http://schemas.openxmlformats.org/officeDocument/2006/relationships/image" Target="../media/image110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.xml"/><Relationship Id="rId5" Type="http://schemas.openxmlformats.org/officeDocument/2006/relationships/image" Target="../media/image100.png"/><Relationship Id="rId4" Type="http://schemas.openxmlformats.org/officeDocument/2006/relationships/customXml" Target="../ink/ink10.xml"/><Relationship Id="rId9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 and Rate of Change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8C6968-1EAD-4651-8776-87CBD843E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08" y="0"/>
            <a:ext cx="12041313" cy="630395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B49A686-2A44-4A01-B626-C886B5106A3E}"/>
                  </a:ext>
                </a:extLst>
              </p14:cNvPr>
              <p14:cNvContentPartPr/>
              <p14:nvPr/>
            </p14:nvContentPartPr>
            <p14:xfrm>
              <a:off x="551160" y="2356200"/>
              <a:ext cx="9173520" cy="3614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B49A686-2A44-4A01-B626-C886B5106A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1800" y="2346840"/>
                <a:ext cx="9192240" cy="363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404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Change in y over change in x</a:t>
                </a:r>
              </a:p>
              <a:p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of Change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𝑟𝑖𝑠𝑒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𝑢𝑝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𝑑𝑜𝑤𝑛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𝑟𝑢𝑛</m:t>
                        </m:r>
                        <m:d>
                          <m:dPr>
                            <m:ctrl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𝑟𝑖𝑔h𝑡</m:t>
                            </m:r>
                          </m:e>
                        </m:d>
                      </m:den>
                    </m:f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blipFill>
                <a:blip r:embed="rId2"/>
                <a:stretch>
                  <a:fillRect l="-2971" t="-4337" r="-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/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/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blipFill>
                <a:blip r:embed="rId4"/>
                <a:stretch>
                  <a:fillRect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4,−7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(−5, 5)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−5, 2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(3,−1)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7A93CA5-0988-4979-8B37-9EFCC0A57846}"/>
                  </a:ext>
                </a:extLst>
              </p14:cNvPr>
              <p14:cNvContentPartPr/>
              <p14:nvPr/>
            </p14:nvContentPartPr>
            <p14:xfrm>
              <a:off x="863640" y="665280"/>
              <a:ext cx="8713800" cy="3542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7A93CA5-0988-4979-8B37-9EFCC0A578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4280" y="655920"/>
                <a:ext cx="8732520" cy="356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228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6,−1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8)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(−9, 11)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906D788-BCA9-4ED7-8B3C-167E4F6C5776}"/>
                  </a:ext>
                </a:extLst>
              </p14:cNvPr>
              <p14:cNvContentPartPr/>
              <p14:nvPr/>
            </p14:nvContentPartPr>
            <p14:xfrm>
              <a:off x="1207800" y="745200"/>
              <a:ext cx="9409680" cy="3576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906D788-BCA9-4ED7-8B3C-167E4F6C577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98440" y="735840"/>
                <a:ext cx="9428400" cy="359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944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−2, 3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(−3, 0)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12, −4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6)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E55D614-E6AC-4DB4-879B-090378658BC5}"/>
                  </a:ext>
                </a:extLst>
              </p14:cNvPr>
              <p14:cNvContentPartPr/>
              <p14:nvPr/>
            </p14:nvContentPartPr>
            <p14:xfrm>
              <a:off x="1019880" y="718200"/>
              <a:ext cx="10037160" cy="3538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E55D614-E6AC-4DB4-879B-090378658B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10520" y="708840"/>
                <a:ext cx="10055880" cy="355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598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79" y="977900"/>
            <a:ext cx="5732318" cy="532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B69B80B-510D-4C50-8D73-6EE1765B9824}"/>
              </a:ext>
            </a:extLst>
          </p:cNvPr>
          <p:cNvCxnSpPr>
            <a:cxnSpLocks/>
          </p:cNvCxnSpPr>
          <p:nvPr/>
        </p:nvCxnSpPr>
        <p:spPr>
          <a:xfrm flipH="1">
            <a:off x="5887092" y="3429000"/>
            <a:ext cx="5717569" cy="1964933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8CE84353-FCF3-49F4-9EFA-79CDCE030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339" y="3886283"/>
            <a:ext cx="2166252" cy="21351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DADA6F6-3478-42CA-8E8B-75C3C3232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339" y="1480096"/>
            <a:ext cx="1969367" cy="174524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BF342AF-8FD1-4ADD-B7DF-B76BB60B359F}"/>
                  </a:ext>
                </a:extLst>
              </p14:cNvPr>
              <p14:cNvContentPartPr/>
              <p14:nvPr/>
            </p14:nvContentPartPr>
            <p14:xfrm>
              <a:off x="2292480" y="164160"/>
              <a:ext cx="7334640" cy="5567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BF342AF-8FD1-4ADD-B7DF-B76BB60B359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83120" y="154800"/>
                <a:ext cx="7353360" cy="558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342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20962" y="677427"/>
            <a:ext cx="10080844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 = #, the slope is 0. The graph is a horizontal line ( Left and Right 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468AFB8-AC4D-4DCE-9B90-4A70E6A8E110}"/>
              </a:ext>
            </a:extLst>
          </p:cNvPr>
          <p:cNvCxnSpPr/>
          <p:nvPr/>
        </p:nvCxnSpPr>
        <p:spPr>
          <a:xfrm>
            <a:off x="5756563" y="2663804"/>
            <a:ext cx="441613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2290CB0-C6B4-4662-8EF9-E4FDB16BD4B6}"/>
                  </a:ext>
                </a:extLst>
              </p14:cNvPr>
              <p14:cNvContentPartPr/>
              <p14:nvPr/>
            </p14:nvContentPartPr>
            <p14:xfrm>
              <a:off x="3332520" y="2030040"/>
              <a:ext cx="1947240" cy="2955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2290CB0-C6B4-4662-8EF9-E4FDB16BD4B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23160" y="2020680"/>
                <a:ext cx="1965960" cy="297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079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20962" y="677427"/>
            <a:ext cx="10080844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x = #, the slope is UNDEFINED and the line is vertical ( up and down)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066B0DB-630A-47D5-ACA8-2B3414C4E59A}"/>
              </a:ext>
            </a:extLst>
          </p:cNvPr>
          <p:cNvCxnSpPr>
            <a:cxnSpLocks/>
          </p:cNvCxnSpPr>
          <p:nvPr/>
        </p:nvCxnSpPr>
        <p:spPr>
          <a:xfrm>
            <a:off x="6663930" y="1747341"/>
            <a:ext cx="0" cy="458072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C239832-7737-46F5-8B78-73EE4A271FD9}"/>
                  </a:ext>
                </a:extLst>
              </p14:cNvPr>
              <p14:cNvContentPartPr/>
              <p14:nvPr/>
            </p14:nvContentPartPr>
            <p14:xfrm>
              <a:off x="3563640" y="2887920"/>
              <a:ext cx="1930680" cy="2520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C239832-7737-46F5-8B78-73EE4A271FD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54280" y="2878560"/>
                <a:ext cx="1949400" cy="253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921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6F2FEC-ED4D-476C-AA04-5386CD2F5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0"/>
            <a:ext cx="11772900" cy="62928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70B1F8-FC6E-4159-9170-063409289875}"/>
                  </a:ext>
                </a:extLst>
              </p14:cNvPr>
              <p14:cNvContentPartPr/>
              <p14:nvPr/>
            </p14:nvContentPartPr>
            <p14:xfrm>
              <a:off x="547200" y="2150640"/>
              <a:ext cx="10969560" cy="3613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70B1F8-FC6E-4159-9170-0634092898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7840" y="2141280"/>
                <a:ext cx="10988280" cy="363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1547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129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Unit 8 Slope and Rate of Change</vt:lpstr>
      <vt:lpstr>Slope</vt:lpstr>
      <vt:lpstr>FIND THE SLOPE</vt:lpstr>
      <vt:lpstr>FIND THE SLOPE</vt:lpstr>
      <vt:lpstr>FIND THE SLOPE</vt:lpstr>
      <vt:lpstr>FIND THE SLOPE</vt:lpstr>
      <vt:lpstr>When y = #, the slope is 0. The graph is a horizontal line ( Left and Right )</vt:lpstr>
      <vt:lpstr>When x = #, the slope is UNDEFINED and the line is vertical ( up and down)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36</cp:revision>
  <cp:lastPrinted>2018-09-28T22:52:40Z</cp:lastPrinted>
  <dcterms:created xsi:type="dcterms:W3CDTF">2018-08-29T02:57:50Z</dcterms:created>
  <dcterms:modified xsi:type="dcterms:W3CDTF">2019-11-10T22:09:28Z</dcterms:modified>
</cp:coreProperties>
</file>